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72" r:id="rId4"/>
    <p:sldId id="257" r:id="rId5"/>
    <p:sldId id="259" r:id="rId6"/>
    <p:sldId id="260" r:id="rId7"/>
    <p:sldId id="261" r:id="rId8"/>
    <p:sldId id="27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-6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9BAF-8DB4-4B02-9CFA-FE43D33F9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A85B1B-A948-4B9D-8F85-846CEF108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FB690-ACB0-4F26-8509-C614ABCB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DE87F-98A4-4332-93F2-72FCC9FC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C0D5D1-6475-45A1-9544-C67E3C6A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CC54A-E8D0-4AEA-AD0C-3578FB8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0CC33-1FF4-457D-8F18-FD1723EA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EDF4A-5F9E-4846-AB83-28CB2885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A7612-097F-42E9-A86B-83C56703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1E219-3FA0-42D5-A879-EBCE466F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2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A4002F-3CD1-4570-8146-6DDA2D97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86344B-6EF8-496B-9B4F-D8B93F89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55BC16-1C92-450A-B59C-66522FBF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E037A-3B20-43F8-BD8D-71F9E301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E3433-7541-465B-8248-AE4F5658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3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BD9D9-0A3E-4324-BA74-EFE95812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EA040-D34C-44AA-A1B3-6A5B5D85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E1BDD-F9AF-4316-BAA1-DA01E67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D1AD0-9C9D-41EB-884E-DBC37410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3ACE2-6DDA-4580-BAAD-75B00342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3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4E794-EAD9-4708-A05A-D0F6AA08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604CB3-E9CE-4842-A640-66803944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2DAA4-2625-40F5-B5D2-126600CA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E25DA-E521-4370-9CF7-A5BB7623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8F86C-3B17-4259-8971-8F176618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13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C7033-7F3B-4024-B57B-8405AE7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33243-808F-432C-A45F-78CECD27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B278E8-861C-4447-BE1E-0F3FA24A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5C22E3-B378-4C8D-AC24-846743FB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9523C-81AD-440B-9F73-F48D1CBF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BA08B1-BF79-4BBA-9F08-1D550ACB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C81E9-258F-466B-AF1C-53CF702D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36F721-C18E-4773-B819-6B92B21B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F2B660-523F-4F29-A70E-2D6275C3A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CAD0D2-B997-44DA-B508-905EAEC4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14BDFB-E9D9-4E10-B0F8-0009EDF1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5F5362-7F84-4F18-B2A9-52FC70EB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FE0F69-945F-4F89-AE87-820EECBD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B28885-B431-4DBC-9D40-73F8AAF9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A3842-0286-4E90-AF65-1AC3F07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58BFE4-350F-4C31-BAC2-F94D40A0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71D9EF-E073-46AF-9337-7061CDF6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8EBAA2-A734-4E14-A05F-2C367652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7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75AEF9-B048-47C7-A6F8-D4A0AB8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ADF552-81F1-46BC-BD7F-06831158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9A5D5A-20DD-4A7D-9B38-60040639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88CF5-99BD-4724-87DF-9751CFEB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CA9FE-9225-4BAB-BD26-EEEEB5BC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8CFD5E-60BE-4327-B37F-385EDA6B9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D533B4-7815-4680-AB42-6805B26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7C798-2440-4E76-AE01-E908283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01956-1E5C-4E2A-9523-58ECB434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4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DED62-FB6A-4BAA-BB4B-9A3C7FCE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4F7851-FED7-4DB5-AE40-21ED7E70D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B0C2E2-2328-4E75-8A9C-65FE536E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11675-0F3F-4675-B432-64CC553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3A37A7-B216-4864-9F0F-10721C14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29FF6-91FF-49AF-B0F2-9609BE89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6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6221B-D840-4D41-8BC2-28C3B500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DC9FC-7F6F-41B6-A06F-50F88CBB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ADC2D-F29F-4E66-A135-976E118F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34D6-8620-4747-946B-372F6CC623DF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0EB69-D4AB-45CC-B9F1-4EEECCAFE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4C489-F401-4302-9BBB-B3EF7CCD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3569-5A7E-4018-8FA8-AC146B582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7668-4B78-4CBF-B341-06A173917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889" y="1049585"/>
            <a:ext cx="8910221" cy="1907819"/>
          </a:xfrm>
        </p:spPr>
        <p:txBody>
          <a:bodyPr>
            <a:normAutofit fontScale="90000"/>
          </a:bodyPr>
          <a:lstStyle/>
          <a:p>
            <a:pPr indent="450215">
              <a:lnSpc>
                <a:spcPct val="150000"/>
              </a:lnSpc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br>
              <a:rPr lang="ru-RU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 в сфере образования: разработка программы для изучения признаков химических соединений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7949D-E3A4-4837-872B-57CC67837E40}"/>
              </a:ext>
            </a:extLst>
          </p:cNvPr>
          <p:cNvSpPr txBox="1"/>
          <p:nvPr/>
        </p:nvSpPr>
        <p:spPr>
          <a:xfrm>
            <a:off x="7910004" y="4518733"/>
            <a:ext cx="4172505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 работы: ученик 10 класса</a:t>
            </a:r>
            <a:endParaRPr lang="ru-RU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ОРЕН СЮЛЕЙМАН</a:t>
            </a:r>
            <a:endParaRPr lang="ru-RU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8745" marR="53975" indent="450215" algn="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...</a:t>
            </a:r>
            <a:endParaRPr lang="ru-RU" sz="1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E8A78-5D61-46E3-AADA-3B7FAA644D88}"/>
              </a:ext>
            </a:extLst>
          </p:cNvPr>
          <p:cNvSpPr txBox="1"/>
          <p:nvPr/>
        </p:nvSpPr>
        <p:spPr>
          <a:xfrm>
            <a:off x="4586795" y="6263311"/>
            <a:ext cx="3018408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745" marR="53975" indent="450215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Нижний Новгород - 2023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4FCF5-EC28-4013-8428-020914510EEF}"/>
              </a:ext>
            </a:extLst>
          </p:cNvPr>
          <p:cNvSpPr txBox="1"/>
          <p:nvPr/>
        </p:nvSpPr>
        <p:spPr>
          <a:xfrm>
            <a:off x="374341" y="71021"/>
            <a:ext cx="11619391" cy="5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МУНИЦИПАЛЬНОЕ АВТОНОМНОЕ ОБЩЕОБРАЗОВАТЕЛЬНОЕ УЧРЕЖДЕНИЕ</a:t>
            </a:r>
            <a:b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"Школа № 54"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8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6FFDA-642F-4FFA-9564-F11287C2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55"/>
            <a:ext cx="10515600" cy="52512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начального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4FF60-81B5-455F-947F-455267CB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100831"/>
            <a:ext cx="6977847" cy="52289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Создадим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три кнопки: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btn_OGE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btn_EGE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btn_All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Пропишем в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запуск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createElements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чтобы при запуске программы сразу создавались все элементы. Все последующие элементы будем создавать невидимыми, чтобы при запуске программы были видны только три начальные кнопки.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retranslateUi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задавать названия для кнопок, которые будут отображаться на них, и название для нашей программы. Присвоим трём, созданным кнопкам названия “ОГЭ”, “ЕГЭ”, “Весь список”. Пропишем в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запуск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retranslateUi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B8F1F-0C19-46A6-95C2-9848FCCBB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85" y="1239444"/>
            <a:ext cx="4377231" cy="4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65ED-51B2-498B-AC45-E99A274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тренировочного меню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E0649-5F48-43AF-9107-4FF79CBB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3" y="1198486"/>
            <a:ext cx="6814351" cy="55840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addFunctions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Она будет привязывать к кнопкам функции, которые будут выполняться при нажатии на кнопки. Пропишем в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запуск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addFunctions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MainProtocol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скрывать начальные кнопки и показывать элементы тренировочного меню. В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addFunctions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привяжем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MainProtocol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к кнопкам начального меню. Пропишем скрывание начальных кнопок.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Создадим элементы тренировочного меню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поле вывода химического соединения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gameLabel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поле для ввода ответа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кнопку для проверки ответа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btn_go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кнопку для возврата к начальному меню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btn_Back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4D7CC6-234D-4FE6-BFAD-49DF13C3A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4" y="1453158"/>
            <a:ext cx="4538212" cy="48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1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17489-2676-4BD6-AD98-3ACF4360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97"/>
            <a:ext cx="9619695" cy="9354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выбора файла с соединениями и их признаками.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6721E-10B5-4884-A8A9-89610B6A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500326"/>
            <a:ext cx="11354540" cy="4873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Дальше создадим алгоритм выбора файла с соединениями и их признаками. В зависимости от нажатой на начальном меню кнопки будет выбран соответствующий файл.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нажатии на кнопку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btn_All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надписью “Весь список”) будет выбран файл “FullProtocol.txt”, в котором находятся все собранные соединения и их признаки.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Аналогично для кнопки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btn_OGE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надписью “ОГЭ”) будет выбран файл “OGEProtocol.txt”, в котором находятся все соединения и их признаки, нужные для сдачи основного государственного экзамена.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кнопки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btn_EGE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надписью “ЕГЭ”) будет выбран файл “EGEProtocol.txt”, в котором находятся все соединения и их признаки, нужные для сдачи единого государственного экзамена.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будет случайно выбрано соединение и показано в поле для вывода химического соединения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E74BA-07EA-4E6D-BEB1-43370574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146"/>
            <a:ext cx="10515600" cy="451621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элементов итогового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3EE3A-F32E-430D-B4BF-08D31057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16" y="1403812"/>
            <a:ext cx="9371120" cy="5454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Теперь 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checkRequest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проверять ответ от пользователя из поля для ввода ответа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Далее функция будет проверять правильность ответа. Она будет брать ответ от пользователя и сравнивать с правильным ответом из соответствующего списка соединений и их признаков. Далее будет выводится итоговое меню, которое будет немного отличатся в зависимости от того, совпали ли ответы или нет.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Создадим элементы итогового меню. Для этого в функции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createElements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пропишем создание поддерживающего поля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solaceLabel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в котором будет выводится поддерживающие слова, поля с правильным ответом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correctAnswerLabel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кнопка для повтора тренировочного цикла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btn_retry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4D56EE1-140E-42EF-B0D8-2E3871FF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90" y="156567"/>
            <a:ext cx="10963183" cy="451621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алгоритма выбора варианта итогового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EF51A-5DE0-412B-88C3-BE4B77F7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8" y="810500"/>
            <a:ext cx="5924362" cy="2880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 так в случае, когда ответы совпали, будет показываться поддерживающее поле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solaceLabel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 надписью “Всё верно! Молодец!”, будет выключена возможность взаимодействовать с полем для ввода ответа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кнопкой для проверки ответа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btn_go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будет показываться кнопка для повтора тренировочного цикла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btn_retry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FD072-AD46-4EAE-AB83-F8A535840008}"/>
              </a:ext>
            </a:extLst>
          </p:cNvPr>
          <p:cNvSpPr txBox="1"/>
          <p:nvPr/>
        </p:nvSpPr>
        <p:spPr>
          <a:xfrm>
            <a:off x="6010182" y="4547029"/>
            <a:ext cx="6181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Если же ответы не совпадут, то будут показыват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ь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ся поддерживающее поле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solaceLabel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 надписью “Почти верно. Не переживай, ты ещё учишься!”, поле с правильным ответом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correctAnswerLabel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будут скрыты поле для ввода ответа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requestLine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кнопка для проверки ответа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btn_go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будет показываться кнопка для повтора тренировочного цикла 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btn_retry</a:t>
            </a:r>
            <a:r>
              <a:rPr lang="ru-RU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38D651-F695-499F-932A-C8B576938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41" y="1139352"/>
            <a:ext cx="3175700" cy="34076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D99A7C-910B-4D22-B65F-6FF505F4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78" y="3402117"/>
            <a:ext cx="3167701" cy="33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93D672-8E2B-4F54-B2C0-54259E5B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90" y="198622"/>
            <a:ext cx="10963183" cy="451621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кнопки возврата в начальное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B666F-D125-471F-B826-770BBC4D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90640"/>
            <a:ext cx="8238478" cy="5812867"/>
          </a:xfrm>
        </p:spPr>
        <p:txBody>
          <a:bodyPr>
            <a:noAutofit/>
          </a:bodyPr>
          <a:lstStyle/>
          <a:p>
            <a:pPr marR="53975" indent="450215" algn="just"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retry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будет повторять тренировочный цикл. Для начала скроем все элементы итогового меню. Дальше будет выполняться функция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MainProtocol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последним выбранным списком соединений и их признаков. 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 indent="450215" algn="just"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BackToMainMenu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будет возвращать пользователя к начальному меню. Для начала скроем кнопку для возврата к начальному меню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btn_Back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поле для вывода химического соединения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Далее будут показываться элементы начального меню. При необходимости так же будут скрыты поля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requestLine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solaceLabel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correctAnswerLabel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кнопки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btn_go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btn_retry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 indent="450215" algn="just"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завершении создадим файлы “FullProtocol.txt”, “OGEProtocol.txt”, “EGEProtocol.txt”, запишем туда необходимые соединения и их признаки, создадим исполняемый файл “ChemistryGame.exe”, для запуска нашей программы.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5BCAD2-CF84-44A0-B839-AE5E0EE2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9" y="1671434"/>
            <a:ext cx="3860251" cy="4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C7102-A861-48A6-9FDC-F2E3B58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02"/>
            <a:ext cx="10515600" cy="648070"/>
          </a:xfrm>
        </p:spPr>
        <p:txBody>
          <a:bodyPr/>
          <a:lstStyle/>
          <a:p>
            <a:pPr algn="ctr"/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2E0CE-FCD1-435B-8320-C2D97989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41" y="1481940"/>
            <a:ext cx="10515600" cy="5019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Современные ИКТ обладают всеми необходимыми возможностями для разработки новых технологий обучения на основе дидактических принципов организации и управления образовательным процессом, основных положений личностно-деятельностного и личностно-ориентированного подходов к обучению, учета индивидуальных особенностей обучаемых. 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Можно также с уверенностью говорить о дальнейшем развитии информационных технологий в обучении, которые имеют большие перспективы и могут оптимизировать образовательный процесс за счет его персонализации.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Ещё много направлений, которые можно развивать в данной области. Надеюсь, что разработанная мной программа поможет не только мне, но и другим ученикам, а, может, даже станет примером и другим школьникам захочется также начать свои разработки программ и приложений, которые сделаю процесс обучения более эффективным.</a:t>
            </a:r>
          </a:p>
        </p:txBody>
      </p:sp>
    </p:spTree>
    <p:extLst>
      <p:ext uri="{BB962C8B-B14F-4D97-AF65-F5344CB8AC3E}">
        <p14:creationId xmlns:p14="http://schemas.microsoft.com/office/powerpoint/2010/main" val="26582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3448F-CB59-4406-A5E0-EF7564C9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1"/>
            <a:ext cx="10515600" cy="7812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3D03B-8AA8-436F-B38F-4F8DC298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686757"/>
            <a:ext cx="11487705" cy="41103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связи с такими нынешними проблемами учебного процесса, как сниженная заинтересованность учеников в учёбе, сложность восприятия изучаемой информации, отсутствие подходящих инструментов для изучения информации остро встаёт вопрос об улучшении и модернизации современных средств освоения изучаемого материала.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Целью данной работы является исследование имеющихся и новых возможностей применения информационных технологий в учебном процессе и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улучшения эффективности и удобства образования в области химии с помощью информационных технологий.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Методической основой исследования являются литературные источники по внедрению цифровых информационных технологий в образовательный процесс, а также, открытые аналитические материалы.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1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9A7DF-8959-44BB-8C9E-23B26AEA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и новизна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7ECA9-FB6E-4EB7-B587-B549DB62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901"/>
            <a:ext cx="10515600" cy="42416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Теоретическая значимость проекта заключается в том, что в рамках его написания произведено изучение основных тенденций развития IT и внедрения их в систему образования с возможностью масштабирования в школах и Сузах.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Практическая значимость проекта определяется тем, что созданная программа может быть использована для изучения химии. К тому же описанный мной процесс создания программы может заинтересовать учеников и привлечь их к созданию своей программы для улучшения учебного процесса.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Новизна данного проекта определяется переосмыслением существующих тенденций в развитии и внедрении IT в области образования, обзором основных программ и приложений по химии и описанием новой программы по изучению химии в образовательный процесс.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4113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46C1-6563-4318-B6F2-311469BE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05" y="453902"/>
            <a:ext cx="9011945" cy="1459869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задачи проекта</a:t>
            </a:r>
            <a:br>
              <a:rPr lang="ru-RU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005CE-C023-4AB6-8447-49081A9B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3" y="1753973"/>
            <a:ext cx="10475652" cy="4525715"/>
          </a:xfrm>
        </p:spPr>
        <p:txBody>
          <a:bodyPr>
            <a:normAutofit/>
          </a:bodyPr>
          <a:lstStyle/>
          <a:p>
            <a:pPr marL="342900" marR="53975" lvl="0" indent="-342900" fontAlgn="base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тенденции развития и совершенствования информационных технологий;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53975" lvl="0" indent="-342900" fontAlgn="base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теоретическую базу и практические разработки по данной теме;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53975" lvl="0" indent="-342900" fontAlgn="base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уровень компьютерной грамотности в обществе, в т.ч. в системе образования;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53975" lvl="0" indent="-342900" fontAlgn="base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Описать важность применения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современных программ и приложений в образовательном процессе;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53975" lvl="0" indent="-342900" fontAlgn="base">
              <a:lnSpc>
                <a:spcPct val="10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 эффективного изучения химии с помощью информационных технологий (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программа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для изучения признаков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химических соединений)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CA598-DE8A-4F4A-8B41-604EF07B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50D5A-5F0D-442A-901A-AF03C8C9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775"/>
            <a:ext cx="10515600" cy="1956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Развитие информационных технологий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Виды информационных технологий и их совершенствование</a:t>
            </a:r>
            <a:endParaRPr lang="ru-RU" sz="22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Применение обучающих приложений в процессе обучения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1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52CBB-9191-448A-B8FB-3590DDA2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5" y="531075"/>
            <a:ext cx="6121893" cy="93101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1AA9A-295D-4312-BBB7-48A6942C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7" y="1995389"/>
            <a:ext cx="7045170" cy="34889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Информационно-коммуникационные технологии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Компьютерная грамотность педагогов</a:t>
            </a:r>
            <a:endParaRPr lang="ru-RU" sz="22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Формы использования </a:t>
            </a:r>
            <a:r>
              <a:rPr lang="en-US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в образовании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Организация продуктивной учебной деятельности учащихся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Развивающие игры и приложения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2EDC52-E0C9-4586-A3FF-A19D4B7F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0" y="531075"/>
            <a:ext cx="4329300" cy="3208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8123B6-418B-4748-8C23-E8DBED63F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0" y="3764729"/>
            <a:ext cx="4329300" cy="25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3A78-966C-48AC-8612-01DDF9B6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Обзор основных приложений по химии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CAC7A-9DB3-4AC9-A258-9BB850876637}"/>
              </a:ext>
            </a:extLst>
          </p:cNvPr>
          <p:cNvSpPr txBox="1"/>
          <p:nvPr/>
        </p:nvSpPr>
        <p:spPr>
          <a:xfrm>
            <a:off x="8540080" y="907364"/>
            <a:ext cx="31759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“Химические вещества”</a:t>
            </a:r>
            <a:endParaRPr lang="ru-RU" sz="2100" b="1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1C404F-7D54-402C-A035-231798D7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32" y="1386455"/>
            <a:ext cx="2008128" cy="42742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B48E10-2CDC-458B-9506-A7082F3D3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28" y="1386456"/>
            <a:ext cx="2009767" cy="4274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5FA95E-9456-4103-A53F-4090B7264C1D}"/>
              </a:ext>
            </a:extLst>
          </p:cNvPr>
          <p:cNvSpPr txBox="1"/>
          <p:nvPr/>
        </p:nvSpPr>
        <p:spPr>
          <a:xfrm>
            <a:off x="5000652" y="713172"/>
            <a:ext cx="2340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“MEL 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125ACB-22CF-43EB-8321-BF91A6BF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63" y="1179270"/>
            <a:ext cx="2970270" cy="167077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DE5128B-5E23-4B95-B97D-09EBD5908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03" y="2900647"/>
            <a:ext cx="1568991" cy="33695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9B9475-A1EE-4D45-9BD2-C8DA66D02E03}"/>
              </a:ext>
            </a:extLst>
          </p:cNvPr>
          <p:cNvSpPr txBox="1"/>
          <p:nvPr/>
        </p:nvSpPr>
        <p:spPr>
          <a:xfrm>
            <a:off x="4340070" y="6270163"/>
            <a:ext cx="35118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“Химия от 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Denis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Chaschin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CBBB1-FECA-4F9F-A19A-1D96BB96E11C}"/>
              </a:ext>
            </a:extLst>
          </p:cNvPr>
          <p:cNvSpPr txBox="1"/>
          <p:nvPr/>
        </p:nvSpPr>
        <p:spPr>
          <a:xfrm>
            <a:off x="267303" y="5578708"/>
            <a:ext cx="35932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“Таблица Менделеева 2023”</a:t>
            </a:r>
            <a:endParaRPr lang="ru-RU" sz="2100" b="1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FE1AB3-FD29-419E-B7F7-F7D22AA53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" y="1386455"/>
            <a:ext cx="1976054" cy="419225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7F6144D-DD01-4DA3-9DC2-83D71AF3C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22" y="1386456"/>
            <a:ext cx="1995650" cy="41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26AE5-E6C7-479F-BAF1-0F576D5B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33"/>
            <a:ext cx="10515600" cy="76348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Обзор остальных приложений по химии</a:t>
            </a:r>
            <a:endParaRPr lang="ru-RU" sz="36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7F71BEB-CCB4-4086-AC55-793F0608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004" y="2298646"/>
            <a:ext cx="3931397" cy="3183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Molecules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endParaRPr lang="ru-RU" sz="21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Chemist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endParaRPr lang="ru-RU" sz="21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“Chemical 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Valence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endParaRPr lang="ru-RU" sz="21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“Химия X10”</a:t>
            </a:r>
            <a:endParaRPr lang="ru-RU" sz="21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Chemik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Design”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“Инструментальный ящик”</a:t>
            </a: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688F2D2-BA59-4370-A8E1-A6BFF106FA1B}"/>
              </a:ext>
            </a:extLst>
          </p:cNvPr>
          <p:cNvSpPr txBox="1">
            <a:spLocks/>
          </p:cNvSpPr>
          <p:nvPr/>
        </p:nvSpPr>
        <p:spPr>
          <a:xfrm>
            <a:off x="6503401" y="2471151"/>
            <a:ext cx="4850399" cy="2691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“Неорганические кислоты и соли”</a:t>
            </a:r>
            <a:endParaRPr lang="en-US" sz="21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Химические элементы</a:t>
            </a:r>
            <a:r>
              <a:rPr lang="en-US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“Углеводороды и их Формулы”</a:t>
            </a: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“Карбоновые кислоты и их эфиры”</a:t>
            </a:r>
            <a:endParaRPr lang="ru-RU" sz="2100" b="1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Химикэт</a:t>
            </a: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Химия”</a:t>
            </a:r>
            <a:endParaRPr lang="ru-RU" sz="21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“Химия на отлично!”</a:t>
            </a:r>
            <a:endParaRPr lang="ru-RU" sz="21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CD2DA-6A46-42EC-9507-E23E53B2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720"/>
            <a:ext cx="10515600" cy="67863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часть. Создание окна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8FEFE-6FD1-4B32-A548-D84CE26E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626213"/>
            <a:ext cx="654802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Созданный инструмент (программа) в данном проекте будет написан на языке программирования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 использованием таких библиотек как: PyQt5,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Также при разработке в некоторых местах использовалась программа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QtDesigner</a:t>
            </a:r>
            <a:r>
              <a:rPr lang="ru-RU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Сначала пропишем для нашей программы начальные настройки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функцией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setupUi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фиксированный размер, иконку, цвет заднего фона.</a:t>
            </a:r>
            <a:endParaRPr lang="en-US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Далее добавим функцию 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createElements</a:t>
            </a:r>
            <a:r>
              <a:rPr lang="ru-RU" sz="2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которая будет создавать различные элементы нашей программы(кнопки, поля и т.п.)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E4624-55FA-4021-9BD6-151E392A1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60" y="1434753"/>
            <a:ext cx="4457135" cy="48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6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1420</Words>
  <Application>Microsoft Office PowerPoint</Application>
  <PresentationFormat>Широкоэкранный</PresentationFormat>
  <Paragraphs>81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Индивидуальный проект по ИКТ на тему:  “IT в сфере образования: разработка программы для изучения признаков химических соединений”</vt:lpstr>
      <vt:lpstr>Введение</vt:lpstr>
      <vt:lpstr>Значимость и новизна проекта</vt:lpstr>
      <vt:lpstr>Основные задачи проекта </vt:lpstr>
      <vt:lpstr>Теоретическая часть</vt:lpstr>
      <vt:lpstr>Аналитическая часть</vt:lpstr>
      <vt:lpstr>Обзор основных приложений по химии</vt:lpstr>
      <vt:lpstr>Обзор остальных приложений по химии</vt:lpstr>
      <vt:lpstr>Практическая часть. Создание окна приложения</vt:lpstr>
      <vt:lpstr>Создание начального меню</vt:lpstr>
      <vt:lpstr>Создание тренировочного меню </vt:lpstr>
      <vt:lpstr>Создание алгоритма выбора файла с соединениями и их признаками. </vt:lpstr>
      <vt:lpstr>Создание элементов итогового окна</vt:lpstr>
      <vt:lpstr>Создание алгоритма выбора варианта итогового меню</vt:lpstr>
      <vt:lpstr>Создание кнопки возврата в начальное меню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ИКТ на тему:  “IT в сфере образования: разработка программы для изучения признаков химических соединений”</dc:title>
  <dc:creator>Suleyman Oren</dc:creator>
  <cp:lastModifiedBy>Suleyman Oren</cp:lastModifiedBy>
  <cp:revision>200</cp:revision>
  <dcterms:created xsi:type="dcterms:W3CDTF">2023-10-26T15:30:56Z</dcterms:created>
  <dcterms:modified xsi:type="dcterms:W3CDTF">2023-11-02T12:01:49Z</dcterms:modified>
</cp:coreProperties>
</file>