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DE796-8A5B-4E16-A07E-FBAFEDA8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12E82A-3537-4E57-A681-76B519AFA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955B0-244E-41F7-942B-D529C3A9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777DF-B9B6-45ED-96B9-B54D72D5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CD961-536F-4E39-8864-CF20D625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8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CA123-04F4-4FF5-B9C3-0F76BB7A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215EDB-84C4-4725-8255-A29F7095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06C70-8B86-44AA-9E83-510291CE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1BAC8-CAD5-49CF-A762-929C073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F3B17-72AF-44C3-ACBF-643194E0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10030F-FEE5-4EA5-897C-48D885066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E2C20-FAC4-4C98-9358-E97C098F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53E25-99FF-4B71-904A-1A51A200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DF907-D4A6-4052-B965-47EC8583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C5677-4A94-4877-9F1E-C3BBA760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A04BA-C076-4322-B560-1C405745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8265C-654C-48BE-A745-6694007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704262-1DEF-4958-B0E3-62456CE7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677D9-347F-4B75-A029-FE3896DF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6619A-8F1A-4853-BD7D-E1B9B6B2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6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530A0-2684-46D7-8C8F-A6C1ADF0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A4BFC7-15F9-4848-9265-433D9FA4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63038-8162-412F-BD34-C740E41C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43218-09FE-44B4-AFE2-17272F0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56B74-1025-4124-8927-D2F6FC41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62819-B664-442A-9750-A84079AC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F8375-E64F-43FD-BC47-7C6E5DC8E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9F30E-840C-4641-B7A9-B9021B48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44219E-3755-42CD-95B5-C5D070C9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E898D7-3C29-4BC0-9DE3-F9E7D3ED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13462-2999-45EE-BD46-8DE567B1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F8109-191D-4EC5-BF6B-7F4928E7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CAC374-A7AE-4E66-9D96-A873C5D23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7FD7D-B353-4637-AF5C-2F637A63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E8391E-A37F-4B6E-89CC-AEB73D414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737C9-8E9E-44D0-AD7F-95636E24B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AEAFD0-3F9F-48C1-9E58-FDB425B6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36B0B-243B-49A7-B872-8D151448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C6236-BB1D-4BE4-BFE8-A0CD0A2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36C0-846E-4A7B-B95B-957DC2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57CB8E-92D3-4115-A478-42EE442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11A695-0A2D-4E59-B1A1-604BCB57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46C128-0287-4DB8-BB6E-3BF6B16A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C2A2EB-96FB-4FA7-9A5E-39E32D7A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B724D9-9AD4-4344-9D31-3135C522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24B88E-614E-4CA0-89E5-9BDE0820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4808E-2B63-4FC7-9EC3-6BF0A089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C9B20-E689-4E37-BD8E-347144AD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1C874F-0432-4518-9964-76DD690D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8E221-262B-4214-B3BE-87FDDAB9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4549A-C200-44EA-829D-8DAE4FD1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CEFFC5-2D24-4CB8-AA26-0E783668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1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FBE78-4005-470A-8E1E-32035350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27F430-84A0-47B0-8F34-5E229D2E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25628-7D9C-4AF5-B36A-75B59A7A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2721A-AABE-461B-BAE6-D9002EC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DBBA6B-99F6-4DFF-8330-813A35D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81D56-13FE-40D0-B05B-47D730B4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AC96E-0E81-436A-B068-AF06D6D0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9734EC-7ED6-4133-8AFA-B24492CF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CA6E1-B175-4742-A029-585C6772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34D6-8620-4747-946B-372F6CC623DF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51F53-CCF7-4842-BCBC-14B73D731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935F0-0909-4350-A952-869EE0921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1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7668-4B78-4CBF-B341-06A17391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889" y="1049585"/>
            <a:ext cx="8910221" cy="1907819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50000"/>
              </a:lnSpc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Индивидуальный проект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ИКТ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br>
              <a:rPr lang="ru-RU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 в сфере образования: разработка программы для изучения признаков химических соединений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7949D-E3A4-4837-872B-57CC67837E40}"/>
              </a:ext>
            </a:extLst>
          </p:cNvPr>
          <p:cNvSpPr txBox="1"/>
          <p:nvPr/>
        </p:nvSpPr>
        <p:spPr>
          <a:xfrm>
            <a:off x="7910004" y="4518733"/>
            <a:ext cx="4172505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 работы: ученик 10 класса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ОРЕН СЮЛЕЙМАН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...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E8A78-5D61-46E3-AADA-3B7FAA644D88}"/>
              </a:ext>
            </a:extLst>
          </p:cNvPr>
          <p:cNvSpPr txBox="1"/>
          <p:nvPr/>
        </p:nvSpPr>
        <p:spPr>
          <a:xfrm>
            <a:off x="4586795" y="6263311"/>
            <a:ext cx="3018408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Нижний Новгород - 2023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4FCF5-EC28-4013-8428-020914510EEF}"/>
              </a:ext>
            </a:extLst>
          </p:cNvPr>
          <p:cNvSpPr txBox="1"/>
          <p:nvPr/>
        </p:nvSpPr>
        <p:spPr>
          <a:xfrm>
            <a:off x="374341" y="71021"/>
            <a:ext cx="11619391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МУНИЦИПАЛЬНОЕ АВТОНОМНОЕ ОБЩЕОБРАЗОВАТЕЛЬНОЕ УЧРЕЖДЕНИЕ</a:t>
            </a:r>
            <a:b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"Школа № 54"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3448F-CB59-4406-A5E0-EF7564C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3D03B-8AA8-436F-B38F-4F8DC298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6" y="1923280"/>
            <a:ext cx="10515600" cy="4351338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 связи с такими нынешними проблемами учебного процесса, как сниженная заинтересованность учеников в учёбе, сложность восприятия изучаемой информации, отсутствие подходящих инструментов для изучения информации остро встаёт вопрос об улучшении и модернизации современных средств освоения изучаемого материала.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Целью данной работы является исследование имеющихся и новых возможностей применения информационных технологий в учебном процессе и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программы для улучшения эффективности и удобства образования в области химии с помощью информационных технологий.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Методической основой исследования являются литературные источники по внедрению цифровых информационных технологий в образовательный процесс, а также, открытые аналитические материалы.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21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46C1-6563-4318-B6F2-311469BE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05" y="294104"/>
            <a:ext cx="9011945" cy="145986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данной цели решим следующий ряд задач:</a:t>
            </a:r>
            <a:b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005CE-C023-4AB6-8447-49081A9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3" y="2038181"/>
            <a:ext cx="9897862" cy="4525715"/>
          </a:xfrm>
        </p:spPr>
        <p:txBody>
          <a:bodyPr>
            <a:normAutofit/>
          </a:bodyPr>
          <a:lstStyle/>
          <a:p>
            <a:pPr marL="342900" marR="53975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тенденции развития и совершенствования информационных технологий;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3975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теоретическую базу и практические разработки по данной теме;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3975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уровень компьютерной грамотности в обществе, в т.ч. в системе образования;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3975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важность применения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современных программ и приложений в образовательном процессе;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53975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инструмент эффективного изучения химии с помощью информационных технологий (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программа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для изучения признаков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химических соединений)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CA598-DE8A-4F4A-8B41-604EF07B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50D5A-5F0D-442A-901A-AF03C8C9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Развитие информационных технологий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Виды информационных технологий и их совершенствование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Применение обучающих приложений в процессе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1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2CBB-9191-448A-B8FB-3590DDA2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1AA9A-295D-4312-BBB7-48A6942C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Информационно-коммуникационные технологии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Компьютерная грамотность педагогов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Формы использования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в образовании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Организация продуктивной учебной деятельности учащихся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Развивающие игры 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6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3A78-966C-48AC-8612-01DDF9B6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866" y="15319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Обзор основных приложений по химии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3C1F-2C9C-4977-ACEC-282CAC03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289" y="1690688"/>
            <a:ext cx="4683711" cy="435133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Molecules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Chemist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“Chemical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Valence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“Химия X10”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Chemik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Design”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“Инструментальный ящик”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“MEL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Chemistry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“Химические вещества”</a:t>
            </a:r>
            <a:endParaRPr lang="ru-RU" sz="1800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“Неорганические кислоты и соли”</a:t>
            </a:r>
            <a:endParaRPr lang="ru-RU" sz="1800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Химические элементы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  <a:endParaRPr lang="ru-RU" sz="1800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62BEDD-206D-42AF-AE02-87198FAB878B}"/>
              </a:ext>
            </a:extLst>
          </p:cNvPr>
          <p:cNvSpPr txBox="1">
            <a:spLocks/>
          </p:cNvSpPr>
          <p:nvPr/>
        </p:nvSpPr>
        <p:spPr>
          <a:xfrm>
            <a:off x="6096000" y="2369693"/>
            <a:ext cx="6363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“Углеводороды и их Формулы”</a:t>
            </a: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“Карбоновые кислоты и их эфиры”</a:t>
            </a:r>
            <a:endParaRPr lang="ru-RU" sz="1800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“Таблица Менделеева 2023”</a:t>
            </a:r>
            <a:endParaRPr lang="ru-RU" sz="1800" b="1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“Химия от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Denis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Chaschin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“Химия от А до Я. Подготовка к ЕГЭ 2022”</a:t>
            </a:r>
            <a:endParaRPr lang="ru-RU" sz="1800" b="1" dirty="0">
              <a:effectLst/>
              <a:latin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Химикэт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Химия”</a:t>
            </a:r>
            <a:endParaRPr lang="ru-RU" sz="1800" b="1" dirty="0">
              <a:effectLst/>
              <a:latin typeface="Arial" panose="020B0604020202020204" pitchFamily="34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“Химия на отлично!”</a:t>
            </a:r>
            <a:endParaRPr lang="ru-RU" sz="1800" b="1" dirty="0">
              <a:effectLst/>
              <a:latin typeface="Arial" panose="020B0604020202020204" pitchFamily="34" charset="0"/>
            </a:endParaRPr>
          </a:p>
          <a:p>
            <a:endParaRPr lang="ru-RU" sz="1800" b="1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8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CD2DA-6A46-42EC-9507-E23E53B2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8FEFE-6FD1-4B32-A548-D84CE26E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7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243AA2-F200-426F-91EF-82F52932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763"/>
            <a:ext cx="3308800" cy="36422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5EB9A-80F1-4CE3-BDA4-E97A44F0E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11" y="1297121"/>
            <a:ext cx="3343000" cy="3633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F8EE1E-8A80-4F75-BE58-6789B2CE3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58" y="3429000"/>
            <a:ext cx="3071139" cy="33049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DB2312-D0A4-4395-B239-9B116BE4A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17" y="0"/>
            <a:ext cx="2993192" cy="3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8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352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Индивидуальный проект по ИКТ на тему:  “IT в сфере образования: разработка программы для изучения признаков химических соединений”</vt:lpstr>
      <vt:lpstr>Презентация PowerPoint</vt:lpstr>
      <vt:lpstr>Для достижения данной цели решим следующий ряд задач: </vt:lpstr>
      <vt:lpstr>Теоретическая часть</vt:lpstr>
      <vt:lpstr>Аналитическая часть</vt:lpstr>
      <vt:lpstr>Обзор основных приложений по химии</vt:lpstr>
      <vt:lpstr>Практическая часть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ИКТ на тему:  “IT в сфере образования: разработка программы для изучения признаков химических соединений”</dc:title>
  <dc:creator>Suleyman Oren</dc:creator>
  <cp:lastModifiedBy>Suleyman Oren</cp:lastModifiedBy>
  <cp:revision>23</cp:revision>
  <dcterms:created xsi:type="dcterms:W3CDTF">2023-10-26T15:30:56Z</dcterms:created>
  <dcterms:modified xsi:type="dcterms:W3CDTF">2023-10-26T15:58:36Z</dcterms:modified>
</cp:coreProperties>
</file>