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4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9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6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9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6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12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2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AF00E9-4DFF-4BE7-B7CE-E2ADA83AAB77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BEEDEB-6CDB-4B93-8D98-D23E7642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5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A4DC-22B7-4D47-B5B3-EC0724D4D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108" y="1300688"/>
            <a:ext cx="9068586" cy="25908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5262F2-D6A7-4F53-9A4D-1A7FC8804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85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0881A-AC71-460F-82F6-48353AD9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47E82-6B21-4DD1-B7BC-EF902E07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8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Другая 7">
      <a:dk1>
        <a:sysClr val="windowText" lastClr="000000"/>
      </a:dk1>
      <a:lt1>
        <a:sysClr val="window" lastClr="FFFFFF"/>
      </a:lt1>
      <a:dk2>
        <a:srgbClr val="5A0000"/>
      </a:dk2>
      <a:lt2>
        <a:srgbClr val="E3DED1"/>
      </a:lt2>
      <a:accent1>
        <a:srgbClr val="5A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55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Савон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orensuleyman03@gmail.com</dc:creator>
  <cp:lastModifiedBy>orensuleyman03@gmail.com</cp:lastModifiedBy>
  <cp:revision>5</cp:revision>
  <dcterms:created xsi:type="dcterms:W3CDTF">2022-04-10T23:49:33Z</dcterms:created>
  <dcterms:modified xsi:type="dcterms:W3CDTF">2022-04-13T08:05:00Z</dcterms:modified>
</cp:coreProperties>
</file>