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95EB-F6E5-49D0-8224-4969950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6E050-2338-4C55-9F5F-82B501972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7309-D075-4BC8-B429-40D26CB2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1D35-CEA7-4A2A-B189-83D660A7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9061-D616-47C0-B152-39F0FAC0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511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5A58-6496-4473-AF2B-BA12DA71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6472-A1AA-43CB-B773-E0B7153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4534-7D83-4858-901C-CB886ABA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F7F5-B8E4-4354-9EB7-8E08768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F70D-80FD-4B2C-BD36-72B505AD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348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7ECFD-B2B7-4AA3-B768-62087BA9D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A53B-8E73-4F60-912C-0837ABD7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4B22-DA75-4987-8E8F-6EEB0EDF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277C-DE2B-4C68-B4FC-B2EE10BF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123F-8248-4059-89B1-8593BB4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958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2286-2158-418B-9339-89921E43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B82B-7F72-4A7E-A549-7D801B4B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9B84-03FB-4D03-B3F2-D8E5FB9C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A123-28E4-4E4E-8EB8-5A25B23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477F-F73C-4C97-8BA8-AC9AEA78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80F4-A2F5-4C61-98AC-07427957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845F4-954F-416D-A052-49819385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603A-7529-4943-A528-7F83A8F7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11F9C-23D2-457D-AA68-46D3423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067E-6C6B-465E-91EA-55377F44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30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F052-947D-417E-A815-A39A0DD5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9893-F9B6-4B5D-B7A6-FDE64F45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117B-DCBF-4B94-903C-89210972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3B3B2-B8FF-48E7-BEF8-92E89A49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1D49-12CE-46C0-8A97-4DDDA69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C412E-8270-4555-81D1-D3EA0BC8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500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1BB3-4352-4E98-94F9-56C64C34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DFD93-4E32-48C0-BB75-E8A72C69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3D14-0926-4438-A226-B5807D4D2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60808-2D84-4978-BA76-9513EE397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C201F-5902-428C-8340-DB0CFAE7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44813-8AE1-4F48-A5FC-98FBFF2E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46BB5-FE7B-4595-8DB7-4F8B341D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D8DB4-783E-48E7-8FA5-E2A8ADF7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84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E981-63E1-4185-ACD0-84420EC1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212AF-FE2B-4C28-8EC6-649D394D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DEBE-277C-4F6B-AAD2-B730DAED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37DE4-2403-42C0-A636-21E722D4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94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62FDF-7308-40E3-B579-76AD71A5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BAED9-C40A-4021-B409-5FE6AFC5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BAA93-5FF0-47AB-83E1-91B4632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4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04A-4C9F-427D-8426-29042D5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2A9-EBA6-42B1-A055-C91F38B4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F0BA2-24E8-4D39-9EAB-78DCE5D8F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8F64-1F49-413E-8F0B-7B0A3CE3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4368-04C5-4187-8C74-74705427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6B2F-1045-48CC-BE16-C9C04465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0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8DDA-743C-4440-A82C-0057AE2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B11BE-C9D4-4075-9BD5-C0E0E43A8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B5E4-E616-4081-9EAD-94C74393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C610-CF8B-449F-88A1-32666F3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A7B3-E8E9-4CA5-A253-B8DB6BF6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2A9D-6408-41EE-95C2-901A872A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177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8A277-9FBD-4EB9-AA89-F846B5B6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F02A-80EA-4590-B2AD-B9F785A9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2DBB-6C3F-4653-BAB2-73996B79A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F1EB-33FC-476D-A6EE-C9DBCD2D50E4}" type="datetimeFigureOut">
              <a:rPr lang="en-IL" smtClean="0"/>
              <a:t>21/07/2020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B23D-8629-4208-90CA-19DC6F2A9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3125-A7D5-40F7-9238-C6A48F340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88A9-76AA-4543-A797-B0066CACF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0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47810-0A5B-498D-8D11-6A8457FBE147}"/>
              </a:ext>
            </a:extLst>
          </p:cNvPr>
          <p:cNvSpPr/>
          <p:nvPr/>
        </p:nvSpPr>
        <p:spPr>
          <a:xfrm>
            <a:off x="950264" y="191277"/>
            <a:ext cx="4219629" cy="6498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Service Fabric</a:t>
            </a:r>
            <a:endParaRPr lang="en-IL" sz="1400" b="1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BE71B2-4163-4BA2-93FC-A88334E5669D}"/>
              </a:ext>
            </a:extLst>
          </p:cNvPr>
          <p:cNvGrpSpPr/>
          <p:nvPr/>
        </p:nvGrpSpPr>
        <p:grpSpPr>
          <a:xfrm>
            <a:off x="2761310" y="938043"/>
            <a:ext cx="2192838" cy="1614196"/>
            <a:chOff x="8489913" y="867747"/>
            <a:chExt cx="2071473" cy="161419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ECA613C-4570-4B14-B156-F4CE6CC3A36D}"/>
                </a:ext>
              </a:extLst>
            </p:cNvPr>
            <p:cNvSpPr/>
            <p:nvPr/>
          </p:nvSpPr>
          <p:spPr>
            <a:xfrm>
              <a:off x="8489913" y="867747"/>
              <a:ext cx="2071473" cy="161419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Node 0 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1838D4E-4D54-41ED-9DA5-9A8AF054148E}"/>
                </a:ext>
              </a:extLst>
            </p:cNvPr>
            <p:cNvSpPr/>
            <p:nvPr/>
          </p:nvSpPr>
          <p:spPr>
            <a:xfrm>
              <a:off x="8576764" y="1299899"/>
              <a:ext cx="1897772" cy="10872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ScoresAPIService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322B3F-DA52-4867-B365-91A854026152}"/>
                </a:ext>
              </a:extLst>
            </p:cNvPr>
            <p:cNvSpPr/>
            <p:nvPr/>
          </p:nvSpPr>
          <p:spPr>
            <a:xfrm>
              <a:off x="8666825" y="1710040"/>
              <a:ext cx="1702541" cy="600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ScoresAPIController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1B9CCB-5FC3-4742-A52B-C067C155C674}"/>
              </a:ext>
            </a:extLst>
          </p:cNvPr>
          <p:cNvSpPr/>
          <p:nvPr/>
        </p:nvSpPr>
        <p:spPr>
          <a:xfrm>
            <a:off x="1088456" y="3254655"/>
            <a:ext cx="1102804" cy="6919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Balancer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B90005-CDC5-4651-8BAD-E91E4DBEC709}"/>
              </a:ext>
            </a:extLst>
          </p:cNvPr>
          <p:cNvCxnSpPr>
            <a:cxnSpLocks/>
            <a:stCxn id="21" idx="3"/>
            <a:endCxn id="165" idx="1"/>
          </p:cNvCxnSpPr>
          <p:nvPr/>
        </p:nvCxnSpPr>
        <p:spPr>
          <a:xfrm>
            <a:off x="2191260" y="3600653"/>
            <a:ext cx="570050" cy="10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6BF85A-DC9A-4DD3-ACC4-E9C31F56C7A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2191260" y="1745141"/>
            <a:ext cx="570050" cy="185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98CD61-48CE-469A-BB40-FB56F02F8FCE}"/>
              </a:ext>
            </a:extLst>
          </p:cNvPr>
          <p:cNvCxnSpPr>
            <a:cxnSpLocks/>
            <a:stCxn id="21" idx="3"/>
            <a:endCxn id="169" idx="1"/>
          </p:cNvCxnSpPr>
          <p:nvPr/>
        </p:nvCxnSpPr>
        <p:spPr>
          <a:xfrm>
            <a:off x="2191260" y="3600653"/>
            <a:ext cx="634442" cy="1875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1BC6EE3-4EC1-457D-9BF1-384FE0C45AE0}"/>
              </a:ext>
            </a:extLst>
          </p:cNvPr>
          <p:cNvSpPr/>
          <p:nvPr/>
        </p:nvSpPr>
        <p:spPr>
          <a:xfrm>
            <a:off x="113492" y="3391516"/>
            <a:ext cx="646046" cy="4182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5AA40A-E3D7-45F1-BDF6-8112AF60C9DA}"/>
              </a:ext>
            </a:extLst>
          </p:cNvPr>
          <p:cNvCxnSpPr>
            <a:cxnSpLocks/>
            <a:stCxn id="76" idx="3"/>
            <a:endCxn id="21" idx="1"/>
          </p:cNvCxnSpPr>
          <p:nvPr/>
        </p:nvCxnSpPr>
        <p:spPr>
          <a:xfrm>
            <a:off x="759538" y="3600653"/>
            <a:ext cx="328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3661902-7363-4537-B5A0-8BAB1C3FB43D}"/>
              </a:ext>
            </a:extLst>
          </p:cNvPr>
          <p:cNvSpPr/>
          <p:nvPr/>
        </p:nvSpPr>
        <p:spPr>
          <a:xfrm>
            <a:off x="8342555" y="191277"/>
            <a:ext cx="1719368" cy="64989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Feeds</a:t>
            </a:r>
            <a:endParaRPr lang="en-IL" sz="1400" b="1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80C7F7-5BCE-481F-8DD6-6E88D1EDDFD0}"/>
              </a:ext>
            </a:extLst>
          </p:cNvPr>
          <p:cNvSpPr/>
          <p:nvPr/>
        </p:nvSpPr>
        <p:spPr>
          <a:xfrm>
            <a:off x="8403316" y="682923"/>
            <a:ext cx="1565368" cy="1845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Stateless Function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12E4D67-E96D-4902-BEF9-52A3B8567F02}"/>
              </a:ext>
            </a:extLst>
          </p:cNvPr>
          <p:cNvSpPr/>
          <p:nvPr/>
        </p:nvSpPr>
        <p:spPr>
          <a:xfrm>
            <a:off x="8473026" y="833582"/>
            <a:ext cx="1434460" cy="739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LiveScoresFeed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16560FA-514E-4FD3-BD26-EC83DE6FA5C8}"/>
              </a:ext>
            </a:extLst>
          </p:cNvPr>
          <p:cNvSpPr/>
          <p:nvPr/>
        </p:nvSpPr>
        <p:spPr>
          <a:xfrm>
            <a:off x="10763695" y="1203539"/>
            <a:ext cx="1249692" cy="8054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LiveScores WebApi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31A504-87B9-447B-8190-BA616B5E76C8}"/>
              </a:ext>
            </a:extLst>
          </p:cNvPr>
          <p:cNvSpPr/>
          <p:nvPr/>
        </p:nvSpPr>
        <p:spPr>
          <a:xfrm>
            <a:off x="10671042" y="191277"/>
            <a:ext cx="1407451" cy="65035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  <a:endParaRPr lang="en-IL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8FE967-CC1F-4010-93B9-5C2701775CE6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9968684" y="1605839"/>
            <a:ext cx="795011" cy="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212F1AE-F443-493C-929C-77290FAFC010}"/>
              </a:ext>
            </a:extLst>
          </p:cNvPr>
          <p:cNvSpPr txBox="1"/>
          <p:nvPr/>
        </p:nvSpPr>
        <p:spPr>
          <a:xfrm>
            <a:off x="10046955" y="1100888"/>
            <a:ext cx="65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Scores</a:t>
            </a:r>
            <a:endParaRPr lang="en-IL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F023CC-A528-486B-A554-D0DA6ACB167D}"/>
              </a:ext>
            </a:extLst>
          </p:cNvPr>
          <p:cNvCxnSpPr>
            <a:cxnSpLocks/>
          </p:cNvCxnSpPr>
          <p:nvPr/>
        </p:nvCxnSpPr>
        <p:spPr>
          <a:xfrm flipH="1" flipV="1">
            <a:off x="9968684" y="1780336"/>
            <a:ext cx="769446" cy="376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A5B3496-5EC5-4DAC-B139-5EF334E2E82D}"/>
              </a:ext>
            </a:extLst>
          </p:cNvPr>
          <p:cNvSpPr/>
          <p:nvPr/>
        </p:nvSpPr>
        <p:spPr>
          <a:xfrm>
            <a:off x="6480309" y="191278"/>
            <a:ext cx="1449207" cy="64989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Cloud Services</a:t>
            </a:r>
            <a:endParaRPr lang="en-IL" sz="1400" b="1" dirty="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3EF0C39-0498-464E-BC28-D463D7E349B5}"/>
              </a:ext>
            </a:extLst>
          </p:cNvPr>
          <p:cNvSpPr/>
          <p:nvPr/>
        </p:nvSpPr>
        <p:spPr>
          <a:xfrm>
            <a:off x="6632413" y="810011"/>
            <a:ext cx="1140909" cy="763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Queuing Service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CE00676-8465-4465-8969-EA9EA46B1933}"/>
              </a:ext>
            </a:extLst>
          </p:cNvPr>
          <p:cNvCxnSpPr>
            <a:cxnSpLocks/>
            <a:stCxn id="86" idx="1"/>
            <a:endCxn id="116" idx="3"/>
          </p:cNvCxnSpPr>
          <p:nvPr/>
        </p:nvCxnSpPr>
        <p:spPr>
          <a:xfrm flipH="1" flipV="1">
            <a:off x="7773322" y="1191754"/>
            <a:ext cx="699704" cy="1178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27AC87F-FEE6-4827-A648-0C6B165019AD}"/>
              </a:ext>
            </a:extLst>
          </p:cNvPr>
          <p:cNvSpPr/>
          <p:nvPr/>
        </p:nvSpPr>
        <p:spPr>
          <a:xfrm>
            <a:off x="6632413" y="4177457"/>
            <a:ext cx="1140909" cy="1818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Indexing Service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EBCA923-E281-4673-A1E6-BBFF32091196}"/>
              </a:ext>
            </a:extLst>
          </p:cNvPr>
          <p:cNvSpPr/>
          <p:nvPr/>
        </p:nvSpPr>
        <p:spPr>
          <a:xfrm>
            <a:off x="6688610" y="5097106"/>
            <a:ext cx="1028517" cy="8104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NoSql Database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FD8DB3F-EE79-4B01-BDA1-979A81677AF0}"/>
              </a:ext>
            </a:extLst>
          </p:cNvPr>
          <p:cNvSpPr/>
          <p:nvPr/>
        </p:nvSpPr>
        <p:spPr>
          <a:xfrm>
            <a:off x="6632413" y="2201159"/>
            <a:ext cx="1140909" cy="14107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Stateless Function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E6E6DBA-B394-41D9-BA08-D9C864ECB187}"/>
              </a:ext>
            </a:extLst>
          </p:cNvPr>
          <p:cNvSpPr/>
          <p:nvPr/>
        </p:nvSpPr>
        <p:spPr>
          <a:xfrm>
            <a:off x="6724431" y="2906548"/>
            <a:ext cx="975704" cy="565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Sync Database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8233621-FF44-488B-A88B-221F090EC407}"/>
              </a:ext>
            </a:extLst>
          </p:cNvPr>
          <p:cNvCxnSpPr>
            <a:cxnSpLocks/>
            <a:stCxn id="116" idx="2"/>
            <a:endCxn id="142" idx="0"/>
          </p:cNvCxnSpPr>
          <p:nvPr/>
        </p:nvCxnSpPr>
        <p:spPr>
          <a:xfrm>
            <a:off x="7202868" y="1573496"/>
            <a:ext cx="0" cy="6276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0D435F3-30F3-4EE9-8560-94C78E75B88F}"/>
              </a:ext>
            </a:extLst>
          </p:cNvPr>
          <p:cNvCxnSpPr>
            <a:cxnSpLocks/>
            <a:stCxn id="142" idx="2"/>
            <a:endCxn id="133" idx="0"/>
          </p:cNvCxnSpPr>
          <p:nvPr/>
        </p:nvCxnSpPr>
        <p:spPr>
          <a:xfrm>
            <a:off x="7202868" y="3611937"/>
            <a:ext cx="0" cy="5655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B5F2D5C-E810-44FF-BF9F-2D52E2E94EB3}"/>
              </a:ext>
            </a:extLst>
          </p:cNvPr>
          <p:cNvGrpSpPr/>
          <p:nvPr/>
        </p:nvGrpSpPr>
        <p:grpSpPr>
          <a:xfrm>
            <a:off x="2761310" y="2804247"/>
            <a:ext cx="2192838" cy="1614196"/>
            <a:chOff x="8489913" y="867747"/>
            <a:chExt cx="2071473" cy="1614196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F9F26D85-2C0B-42A5-9F5E-78C4B00B8669}"/>
                </a:ext>
              </a:extLst>
            </p:cNvPr>
            <p:cNvSpPr/>
            <p:nvPr/>
          </p:nvSpPr>
          <p:spPr>
            <a:xfrm>
              <a:off x="8489913" y="867747"/>
              <a:ext cx="2071473" cy="161419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Node 1 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2D32A6DD-1FE5-421F-9093-BE5D3A0F2DFF}"/>
                </a:ext>
              </a:extLst>
            </p:cNvPr>
            <p:cNvSpPr/>
            <p:nvPr/>
          </p:nvSpPr>
          <p:spPr>
            <a:xfrm>
              <a:off x="8576764" y="1299899"/>
              <a:ext cx="1897772" cy="10872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ScoresAPIService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546A12BD-48C6-4C58-872E-D8A17506298E}"/>
                </a:ext>
              </a:extLst>
            </p:cNvPr>
            <p:cNvSpPr/>
            <p:nvPr/>
          </p:nvSpPr>
          <p:spPr>
            <a:xfrm>
              <a:off x="8666825" y="1710040"/>
              <a:ext cx="1702541" cy="600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ScoresAPIController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F59B50A-8706-431B-ABCB-572BA4396EF3}"/>
              </a:ext>
            </a:extLst>
          </p:cNvPr>
          <p:cNvGrpSpPr/>
          <p:nvPr/>
        </p:nvGrpSpPr>
        <p:grpSpPr>
          <a:xfrm>
            <a:off x="2825702" y="4668764"/>
            <a:ext cx="2192838" cy="1614196"/>
            <a:chOff x="8489913" y="867747"/>
            <a:chExt cx="2071473" cy="1614196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C52F0D3E-792C-4DD4-B009-6F228692C38F}"/>
                </a:ext>
              </a:extLst>
            </p:cNvPr>
            <p:cNvSpPr/>
            <p:nvPr/>
          </p:nvSpPr>
          <p:spPr>
            <a:xfrm>
              <a:off x="8489913" y="867747"/>
              <a:ext cx="2071473" cy="161419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Node 2 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552AB327-9210-4E6B-9192-F14C32C37FAA}"/>
                </a:ext>
              </a:extLst>
            </p:cNvPr>
            <p:cNvSpPr/>
            <p:nvPr/>
          </p:nvSpPr>
          <p:spPr>
            <a:xfrm>
              <a:off x="8576764" y="1299899"/>
              <a:ext cx="1897772" cy="10872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ScoresAPIService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C1350E74-DF03-4129-BD0A-8B7459ED35EE}"/>
                </a:ext>
              </a:extLst>
            </p:cNvPr>
            <p:cNvSpPr/>
            <p:nvPr/>
          </p:nvSpPr>
          <p:spPr>
            <a:xfrm>
              <a:off x="8666825" y="1710040"/>
              <a:ext cx="1702541" cy="600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ScoresAPIController</a:t>
              </a:r>
              <a:endParaRPr lang="en-IL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39EFB9F-8BE9-4E5D-AC59-C152A9D12686}"/>
              </a:ext>
            </a:extLst>
          </p:cNvPr>
          <p:cNvCxnSpPr>
            <a:cxnSpLocks/>
            <a:stCxn id="15" idx="3"/>
            <a:endCxn id="118" idx="1"/>
          </p:cNvCxnSpPr>
          <p:nvPr/>
        </p:nvCxnSpPr>
        <p:spPr>
          <a:xfrm>
            <a:off x="4750878" y="2080446"/>
            <a:ext cx="1937732" cy="34218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7679F84-93FA-45B4-AA15-0B6D1CBF8F94}"/>
              </a:ext>
            </a:extLst>
          </p:cNvPr>
          <p:cNvCxnSpPr>
            <a:cxnSpLocks/>
            <a:stCxn id="167" idx="3"/>
            <a:endCxn id="118" idx="1"/>
          </p:cNvCxnSpPr>
          <p:nvPr/>
        </p:nvCxnSpPr>
        <p:spPr>
          <a:xfrm>
            <a:off x="4750878" y="3946650"/>
            <a:ext cx="1937732" cy="15556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AC92DB1-C8D0-42DA-B4DA-61C414FCFF15}"/>
              </a:ext>
            </a:extLst>
          </p:cNvPr>
          <p:cNvCxnSpPr>
            <a:cxnSpLocks/>
            <a:stCxn id="171" idx="3"/>
            <a:endCxn id="118" idx="1"/>
          </p:cNvCxnSpPr>
          <p:nvPr/>
        </p:nvCxnSpPr>
        <p:spPr>
          <a:xfrm flipV="1">
            <a:off x="4815270" y="5502324"/>
            <a:ext cx="1873340" cy="3088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6EFBAF8-E5CC-419D-9B2A-3BF74E698AF6}"/>
              </a:ext>
            </a:extLst>
          </p:cNvPr>
          <p:cNvSpPr txBox="1"/>
          <p:nvPr/>
        </p:nvSpPr>
        <p:spPr>
          <a:xfrm>
            <a:off x="5662617" y="2948848"/>
            <a:ext cx="698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Score results</a:t>
            </a:r>
            <a:endParaRPr lang="en-IL" sz="1400" dirty="0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D9C04F5-F7E3-41BA-A40E-3CD4190A5D57}"/>
              </a:ext>
            </a:extLst>
          </p:cNvPr>
          <p:cNvSpPr/>
          <p:nvPr/>
        </p:nvSpPr>
        <p:spPr>
          <a:xfrm>
            <a:off x="8419555" y="3131238"/>
            <a:ext cx="1565368" cy="1845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Stateless Function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66EC69-B632-4BA1-8B12-F1F1ECA49989}"/>
              </a:ext>
            </a:extLst>
          </p:cNvPr>
          <p:cNvSpPr/>
          <p:nvPr/>
        </p:nvSpPr>
        <p:spPr>
          <a:xfrm>
            <a:off x="8538635" y="3314239"/>
            <a:ext cx="1348202" cy="739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FutbolmeFeed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E446AF8F-4B9E-4A90-96DB-17697B6BF9C5}"/>
              </a:ext>
            </a:extLst>
          </p:cNvPr>
          <p:cNvSpPr/>
          <p:nvPr/>
        </p:nvSpPr>
        <p:spPr>
          <a:xfrm>
            <a:off x="10759414" y="3651450"/>
            <a:ext cx="1249692" cy="8054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Futbolme WebApi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1450A0F-9F09-4D02-8901-9045BF36F5FC}"/>
              </a:ext>
            </a:extLst>
          </p:cNvPr>
          <p:cNvCxnSpPr>
            <a:cxnSpLocks/>
            <a:stCxn id="221" idx="3"/>
            <a:endCxn id="225" idx="1"/>
          </p:cNvCxnSpPr>
          <p:nvPr/>
        </p:nvCxnSpPr>
        <p:spPr>
          <a:xfrm flipV="1">
            <a:off x="9984923" y="4054153"/>
            <a:ext cx="7744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812CF7BB-D9F1-4976-9CB8-3A8929BC8CE4}"/>
              </a:ext>
            </a:extLst>
          </p:cNvPr>
          <p:cNvSpPr txBox="1"/>
          <p:nvPr/>
        </p:nvSpPr>
        <p:spPr>
          <a:xfrm>
            <a:off x="10046955" y="3470748"/>
            <a:ext cx="65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Scores</a:t>
            </a:r>
            <a:endParaRPr lang="en-IL" sz="14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953CFE0-38A9-4A1C-90D9-5E46B05E86F8}"/>
              </a:ext>
            </a:extLst>
          </p:cNvPr>
          <p:cNvCxnSpPr>
            <a:cxnSpLocks/>
          </p:cNvCxnSpPr>
          <p:nvPr/>
        </p:nvCxnSpPr>
        <p:spPr>
          <a:xfrm flipH="1">
            <a:off x="9984923" y="4223908"/>
            <a:ext cx="74004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6B383B2-0933-4CC7-A703-79FD7B603D94}"/>
              </a:ext>
            </a:extLst>
          </p:cNvPr>
          <p:cNvCxnSpPr>
            <a:cxnSpLocks/>
            <a:stCxn id="223" idx="1"/>
            <a:endCxn id="116" idx="3"/>
          </p:cNvCxnSpPr>
          <p:nvPr/>
        </p:nvCxnSpPr>
        <p:spPr>
          <a:xfrm flipH="1" flipV="1">
            <a:off x="7773322" y="1191754"/>
            <a:ext cx="765313" cy="249244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9579C35D-80F6-4EAB-B0C8-C7F416EF15EE}"/>
              </a:ext>
            </a:extLst>
          </p:cNvPr>
          <p:cNvSpPr txBox="1"/>
          <p:nvPr/>
        </p:nvSpPr>
        <p:spPr>
          <a:xfrm>
            <a:off x="6712019" y="1723949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Sync</a:t>
            </a:r>
            <a:endParaRPr lang="en-IL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01813E5-3B38-459F-B17C-D0764A079EC7}"/>
              </a:ext>
            </a:extLst>
          </p:cNvPr>
          <p:cNvSpPr txBox="1"/>
          <p:nvPr/>
        </p:nvSpPr>
        <p:spPr>
          <a:xfrm>
            <a:off x="6719611" y="3729811"/>
            <a:ext cx="51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Sync</a:t>
            </a:r>
            <a:endParaRPr lang="en-IL" sz="1400" dirty="0"/>
          </a:p>
        </p:txBody>
      </p:sp>
      <p:pic>
        <p:nvPicPr>
          <p:cNvPr id="1032" name="Picture 8" descr="Redo Icon at GetDrawings | Free download">
            <a:extLst>
              <a:ext uri="{FF2B5EF4-FFF2-40B4-BE49-F238E27FC236}">
                <a16:creationId xmlns:a16="http://schemas.microsoft.com/office/drawing/2014/main" id="{B31BAF8E-3F35-4E2E-A014-09083B9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891" y="2601230"/>
            <a:ext cx="379159" cy="3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8" descr="Redo Icon at GetDrawings | Free download">
            <a:extLst>
              <a:ext uri="{FF2B5EF4-FFF2-40B4-BE49-F238E27FC236}">
                <a16:creationId xmlns:a16="http://schemas.microsoft.com/office/drawing/2014/main" id="{FD39162E-0FA2-4041-B9DD-6514BC73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891" y="5059367"/>
            <a:ext cx="379159" cy="3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 Winkler</dc:creator>
  <cp:lastModifiedBy>Oren Winkler</cp:lastModifiedBy>
  <cp:revision>19</cp:revision>
  <dcterms:created xsi:type="dcterms:W3CDTF">2020-07-21T20:40:27Z</dcterms:created>
  <dcterms:modified xsi:type="dcterms:W3CDTF">2020-07-21T21:37:47Z</dcterms:modified>
</cp:coreProperties>
</file>