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1" r:id="rId4"/>
    <p:sldId id="270" r:id="rId5"/>
    <p:sldId id="269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C5AB-81B4-4D51-B826-CC60A9150325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88653-3A8C-41E2-B5A1-8E96303B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EBBD5-D44B-411B-8668-958E8ECEE1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7199-873C-4829-A581-D4656931D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D2F68-0C0B-4503-882B-D5D50FDF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CE71-0B17-4E36-8840-27D865C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A97-955B-47C2-8DCE-ADB71215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2E7B-EE08-4A81-8E5E-5044B4D4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8BE3-58C8-45B5-849D-D9562E0E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A0EC-2CB0-412E-93AD-B97C2084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699F-F03C-4B33-83A7-8E58690C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8FF1-681A-4221-A040-4FD0CB79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5BB6-1369-4048-A23A-B10375A3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90D83-A07B-4166-B582-4BAE372D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C843A-4D51-4F04-83BB-FE464B8D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6259-4CBB-4629-85F9-EDF21DB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4655-8C11-489A-AE51-CDA6FC14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3900-5D84-49CB-9CB6-5985139A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A53FE93-C379-43FE-B00B-2B52A4CA0372}"/>
              </a:ext>
            </a:extLst>
          </p:cNvPr>
          <p:cNvSpPr/>
          <p:nvPr userDrawn="1"/>
        </p:nvSpPr>
        <p:spPr>
          <a:xfrm>
            <a:off x="288000" y="215307"/>
            <a:ext cx="5807997" cy="43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6A587ED2-84FB-4777-8109-F5928BC12277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2925" y="4226720"/>
            <a:ext cx="2186516" cy="1238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© Copyright Artist Name 20YY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452F49-871F-497D-8DEB-7ADA499F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3778179" y="478639"/>
            <a:ext cx="3452888" cy="1539583"/>
            <a:chOff x="4112617" y="3149536"/>
            <a:chExt cx="908674" cy="540216"/>
          </a:xfrm>
          <a:solidFill>
            <a:schemeClr val="accent6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3D68F4-CE81-4550-87E9-54C6F42E1520}"/>
                </a:ext>
              </a:extLst>
            </p:cNvPr>
            <p:cNvSpPr/>
            <p:nvPr/>
          </p:nvSpPr>
          <p:spPr>
            <a:xfrm>
              <a:off x="4112617" y="3149536"/>
              <a:ext cx="908674" cy="540216"/>
            </a:xfrm>
            <a:custGeom>
              <a:avLst/>
              <a:gdLst>
                <a:gd name="connsiteX0" fmla="*/ 119626 w 908674"/>
                <a:gd name="connsiteY0" fmla="*/ 97784 h 540216"/>
                <a:gd name="connsiteX1" fmla="*/ 119626 w 908674"/>
                <a:gd name="connsiteY1" fmla="*/ 24708 h 540216"/>
                <a:gd name="connsiteX2" fmla="*/ 121893 w 908674"/>
                <a:gd name="connsiteY2" fmla="*/ 13259 h 540216"/>
                <a:gd name="connsiteX3" fmla="*/ 131018 w 908674"/>
                <a:gd name="connsiteY3" fmla="*/ 3296 h 540216"/>
                <a:gd name="connsiteX4" fmla="*/ 144772 w 908674"/>
                <a:gd name="connsiteY4" fmla="*/ 19 h 540216"/>
                <a:gd name="connsiteX5" fmla="*/ 144772 w 908674"/>
                <a:gd name="connsiteY5" fmla="*/ 0 h 540216"/>
                <a:gd name="connsiteX6" fmla="*/ 166870 w 908674"/>
                <a:gd name="connsiteY6" fmla="*/ 5391 h 540216"/>
                <a:gd name="connsiteX7" fmla="*/ 299153 w 908674"/>
                <a:gd name="connsiteY7" fmla="*/ 42405 h 540216"/>
                <a:gd name="connsiteX8" fmla="*/ 393260 w 908674"/>
                <a:gd name="connsiteY8" fmla="*/ 37281 h 540216"/>
                <a:gd name="connsiteX9" fmla="*/ 397413 w 908674"/>
                <a:gd name="connsiteY9" fmla="*/ 47149 h 540216"/>
                <a:gd name="connsiteX10" fmla="*/ 297686 w 908674"/>
                <a:gd name="connsiteY10" fmla="*/ 53035 h 540216"/>
                <a:gd name="connsiteX11" fmla="*/ 162469 w 908674"/>
                <a:gd name="connsiteY11" fmla="*/ 15183 h 540216"/>
                <a:gd name="connsiteX12" fmla="*/ 144772 w 908674"/>
                <a:gd name="connsiteY12" fmla="*/ 10744 h 540216"/>
                <a:gd name="connsiteX13" fmla="*/ 144772 w 908674"/>
                <a:gd name="connsiteY13" fmla="*/ 10725 h 540216"/>
                <a:gd name="connsiteX14" fmla="*/ 136276 w 908674"/>
                <a:gd name="connsiteY14" fmla="*/ 12649 h 540216"/>
                <a:gd name="connsiteX15" fmla="*/ 131666 w 908674"/>
                <a:gd name="connsiteY15" fmla="*/ 17678 h 540216"/>
                <a:gd name="connsiteX16" fmla="*/ 130332 w 908674"/>
                <a:gd name="connsiteY16" fmla="*/ 24708 h 540216"/>
                <a:gd name="connsiteX17" fmla="*/ 130332 w 908674"/>
                <a:gd name="connsiteY17" fmla="*/ 97784 h 540216"/>
                <a:gd name="connsiteX18" fmla="*/ 119626 w 908674"/>
                <a:gd name="connsiteY18" fmla="*/ 97784 h 540216"/>
                <a:gd name="connsiteX19" fmla="*/ 455573 w 908674"/>
                <a:gd name="connsiteY19" fmla="*/ 24936 h 540216"/>
                <a:gd name="connsiteX20" fmla="*/ 482262 w 908674"/>
                <a:gd name="connsiteY20" fmla="*/ 46920 h 540216"/>
                <a:gd name="connsiteX21" fmla="*/ 750486 w 908674"/>
                <a:gd name="connsiteY21" fmla="*/ 167640 h 540216"/>
                <a:gd name="connsiteX22" fmla="*/ 750486 w 908674"/>
                <a:gd name="connsiteY22" fmla="*/ 167621 h 540216"/>
                <a:gd name="connsiteX23" fmla="*/ 796492 w 908674"/>
                <a:gd name="connsiteY23" fmla="*/ 175679 h 540216"/>
                <a:gd name="connsiteX24" fmla="*/ 779194 w 908674"/>
                <a:gd name="connsiteY24" fmla="*/ 182728 h 540216"/>
                <a:gd name="connsiteX25" fmla="*/ 745571 w 908674"/>
                <a:gd name="connsiteY25" fmla="*/ 223190 h 540216"/>
                <a:gd name="connsiteX26" fmla="*/ 737684 w 908674"/>
                <a:gd name="connsiteY26" fmla="*/ 272644 h 540216"/>
                <a:gd name="connsiteX27" fmla="*/ 856232 w 908674"/>
                <a:gd name="connsiteY27" fmla="*/ 235763 h 540216"/>
                <a:gd name="connsiteX28" fmla="*/ 873396 w 908674"/>
                <a:gd name="connsiteY28" fmla="*/ 220351 h 540216"/>
                <a:gd name="connsiteX29" fmla="*/ 874978 w 908674"/>
                <a:gd name="connsiteY29" fmla="*/ 209988 h 540216"/>
                <a:gd name="connsiteX30" fmla="*/ 873739 w 908674"/>
                <a:gd name="connsiteY30" fmla="*/ 208217 h 540216"/>
                <a:gd name="connsiteX31" fmla="*/ 872444 w 908674"/>
                <a:gd name="connsiteY31" fmla="*/ 207112 h 540216"/>
                <a:gd name="connsiteX32" fmla="*/ 862214 w 908674"/>
                <a:gd name="connsiteY32" fmla="*/ 201035 h 540216"/>
                <a:gd name="connsiteX33" fmla="*/ 862233 w 908674"/>
                <a:gd name="connsiteY33" fmla="*/ 201035 h 540216"/>
                <a:gd name="connsiteX34" fmla="*/ 862195 w 908674"/>
                <a:gd name="connsiteY34" fmla="*/ 201016 h 540216"/>
                <a:gd name="connsiteX35" fmla="*/ 866119 w 908674"/>
                <a:gd name="connsiteY35" fmla="*/ 191052 h 540216"/>
                <a:gd name="connsiteX36" fmla="*/ 868577 w 908674"/>
                <a:gd name="connsiteY36" fmla="*/ 192081 h 540216"/>
                <a:gd name="connsiteX37" fmla="*/ 881074 w 908674"/>
                <a:gd name="connsiteY37" fmla="*/ 200368 h 540216"/>
                <a:gd name="connsiteX38" fmla="*/ 906353 w 908674"/>
                <a:gd name="connsiteY38" fmla="*/ 251536 h 540216"/>
                <a:gd name="connsiteX39" fmla="*/ 905057 w 908674"/>
                <a:gd name="connsiteY39" fmla="*/ 301333 h 540216"/>
                <a:gd name="connsiteX40" fmla="*/ 901819 w 908674"/>
                <a:gd name="connsiteY40" fmla="*/ 307105 h 540216"/>
                <a:gd name="connsiteX41" fmla="*/ 901800 w 908674"/>
                <a:gd name="connsiteY41" fmla="*/ 307105 h 540216"/>
                <a:gd name="connsiteX42" fmla="*/ 832172 w 908674"/>
                <a:gd name="connsiteY42" fmla="*/ 350006 h 540216"/>
                <a:gd name="connsiteX43" fmla="*/ 739227 w 908674"/>
                <a:gd name="connsiteY43" fmla="*/ 370294 h 540216"/>
                <a:gd name="connsiteX44" fmla="*/ 750029 w 908674"/>
                <a:gd name="connsiteY44" fmla="*/ 423615 h 540216"/>
                <a:gd name="connsiteX45" fmla="*/ 703547 w 908674"/>
                <a:gd name="connsiteY45" fmla="*/ 497015 h 540216"/>
                <a:gd name="connsiteX46" fmla="*/ 601515 w 908674"/>
                <a:gd name="connsiteY46" fmla="*/ 533248 h 540216"/>
                <a:gd name="connsiteX47" fmla="*/ 369752 w 908674"/>
                <a:gd name="connsiteY47" fmla="*/ 520522 h 540216"/>
                <a:gd name="connsiteX48" fmla="*/ 369448 w 908674"/>
                <a:gd name="connsiteY48" fmla="*/ 520408 h 540216"/>
                <a:gd name="connsiteX49" fmla="*/ 303249 w 908674"/>
                <a:gd name="connsiteY49" fmla="*/ 492347 h 540216"/>
                <a:gd name="connsiteX50" fmla="*/ 205961 w 908674"/>
                <a:gd name="connsiteY50" fmla="*/ 451199 h 540216"/>
                <a:gd name="connsiteX51" fmla="*/ 130732 w 908674"/>
                <a:gd name="connsiteY51" fmla="*/ 423672 h 540216"/>
                <a:gd name="connsiteX52" fmla="*/ 36587 w 908674"/>
                <a:gd name="connsiteY52" fmla="*/ 387039 h 540216"/>
                <a:gd name="connsiteX53" fmla="*/ 29843 w 908674"/>
                <a:gd name="connsiteY53" fmla="*/ 383362 h 540216"/>
                <a:gd name="connsiteX54" fmla="*/ 26871 w 908674"/>
                <a:gd name="connsiteY54" fmla="*/ 381667 h 540216"/>
                <a:gd name="connsiteX55" fmla="*/ 26776 w 908674"/>
                <a:gd name="connsiteY55" fmla="*/ 381629 h 540216"/>
                <a:gd name="connsiteX56" fmla="*/ 773 w 908674"/>
                <a:gd name="connsiteY56" fmla="*/ 305676 h 540216"/>
                <a:gd name="connsiteX57" fmla="*/ 1059 w 908674"/>
                <a:gd name="connsiteY57" fmla="*/ 300419 h 540216"/>
                <a:gd name="connsiteX58" fmla="*/ 13098 w 908674"/>
                <a:gd name="connsiteY58" fmla="*/ 198806 h 540216"/>
                <a:gd name="connsiteX59" fmla="*/ 37063 w 908674"/>
                <a:gd name="connsiteY59" fmla="*/ 80315 h 540216"/>
                <a:gd name="connsiteX60" fmla="*/ 47445 w 908674"/>
                <a:gd name="connsiteY60" fmla="*/ 83001 h 540216"/>
                <a:gd name="connsiteX61" fmla="*/ 23671 w 908674"/>
                <a:gd name="connsiteY61" fmla="*/ 200539 h 540216"/>
                <a:gd name="connsiteX62" fmla="*/ 11765 w 908674"/>
                <a:gd name="connsiteY62" fmla="*/ 300971 h 540216"/>
                <a:gd name="connsiteX63" fmla="*/ 11479 w 908674"/>
                <a:gd name="connsiteY63" fmla="*/ 306267 h 540216"/>
                <a:gd name="connsiteX64" fmla="*/ 32167 w 908674"/>
                <a:gd name="connsiteY64" fmla="*/ 372351 h 540216"/>
                <a:gd name="connsiteX65" fmla="*/ 32148 w 908674"/>
                <a:gd name="connsiteY65" fmla="*/ 372351 h 540216"/>
                <a:gd name="connsiteX66" fmla="*/ 35139 w 908674"/>
                <a:gd name="connsiteY66" fmla="*/ 374028 h 540216"/>
                <a:gd name="connsiteX67" fmla="*/ 41388 w 908674"/>
                <a:gd name="connsiteY67" fmla="*/ 377476 h 540216"/>
                <a:gd name="connsiteX68" fmla="*/ 134313 w 908674"/>
                <a:gd name="connsiteY68" fmla="*/ 413556 h 540216"/>
                <a:gd name="connsiteX69" fmla="*/ 209828 w 908674"/>
                <a:gd name="connsiteY69" fmla="*/ 441198 h 540216"/>
                <a:gd name="connsiteX70" fmla="*/ 307592 w 908674"/>
                <a:gd name="connsiteY70" fmla="*/ 482517 h 540216"/>
                <a:gd name="connsiteX71" fmla="*/ 373029 w 908674"/>
                <a:gd name="connsiteY71" fmla="*/ 510292 h 540216"/>
                <a:gd name="connsiteX72" fmla="*/ 599705 w 908674"/>
                <a:gd name="connsiteY72" fmla="*/ 522675 h 540216"/>
                <a:gd name="connsiteX73" fmla="*/ 697641 w 908674"/>
                <a:gd name="connsiteY73" fmla="*/ 488061 h 540216"/>
                <a:gd name="connsiteX74" fmla="*/ 739322 w 908674"/>
                <a:gd name="connsiteY74" fmla="*/ 423024 h 540216"/>
                <a:gd name="connsiteX75" fmla="*/ 726121 w 908674"/>
                <a:gd name="connsiteY75" fmla="*/ 367379 h 540216"/>
                <a:gd name="connsiteX76" fmla="*/ 722330 w 908674"/>
                <a:gd name="connsiteY76" fmla="*/ 359569 h 540216"/>
                <a:gd name="connsiteX77" fmla="*/ 731036 w 908674"/>
                <a:gd name="connsiteY77" fmla="*/ 359702 h 540216"/>
                <a:gd name="connsiteX78" fmla="*/ 828476 w 908674"/>
                <a:gd name="connsiteY78" fmla="*/ 339928 h 540216"/>
                <a:gd name="connsiteX79" fmla="*/ 893380 w 908674"/>
                <a:gd name="connsiteY79" fmla="*/ 300495 h 540216"/>
                <a:gd name="connsiteX80" fmla="*/ 893494 w 908674"/>
                <a:gd name="connsiteY80" fmla="*/ 300304 h 540216"/>
                <a:gd name="connsiteX81" fmla="*/ 895056 w 908674"/>
                <a:gd name="connsiteY81" fmla="*/ 297428 h 540216"/>
                <a:gd name="connsiteX82" fmla="*/ 895799 w 908674"/>
                <a:gd name="connsiteY82" fmla="*/ 253498 h 540216"/>
                <a:gd name="connsiteX83" fmla="*/ 884731 w 908674"/>
                <a:gd name="connsiteY83" fmla="*/ 221990 h 540216"/>
                <a:gd name="connsiteX84" fmla="*/ 882388 w 908674"/>
                <a:gd name="connsiteY84" fmla="*/ 226219 h 540216"/>
                <a:gd name="connsiteX85" fmla="*/ 862119 w 908674"/>
                <a:gd name="connsiteY85" fmla="*/ 244754 h 540216"/>
                <a:gd name="connsiteX86" fmla="*/ 733988 w 908674"/>
                <a:gd name="connsiteY86" fmla="*/ 283712 h 540216"/>
                <a:gd name="connsiteX87" fmla="*/ 729759 w 908674"/>
                <a:gd name="connsiteY87" fmla="*/ 284036 h 540216"/>
                <a:gd name="connsiteX88" fmla="*/ 728502 w 908674"/>
                <a:gd name="connsiteY88" fmla="*/ 279940 h 540216"/>
                <a:gd name="connsiteX89" fmla="*/ 735741 w 908674"/>
                <a:gd name="connsiteY89" fmla="*/ 218961 h 540216"/>
                <a:gd name="connsiteX90" fmla="*/ 762583 w 908674"/>
                <a:gd name="connsiteY90" fmla="*/ 180651 h 540216"/>
                <a:gd name="connsiteX91" fmla="*/ 748638 w 908674"/>
                <a:gd name="connsiteY91" fmla="*/ 178213 h 540216"/>
                <a:gd name="connsiteX92" fmla="*/ 748600 w 908674"/>
                <a:gd name="connsiteY92" fmla="*/ 178175 h 540216"/>
                <a:gd name="connsiteX93" fmla="*/ 474699 w 908674"/>
                <a:gd name="connsiteY93" fmla="*/ 54521 h 540216"/>
                <a:gd name="connsiteX94" fmla="*/ 450944 w 908674"/>
                <a:gd name="connsiteY94" fmla="*/ 34652 h 540216"/>
                <a:gd name="connsiteX95" fmla="*/ 455573 w 908674"/>
                <a:gd name="connsiteY95" fmla="*/ 24936 h 54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08674" h="540216">
                  <a:moveTo>
                    <a:pt x="119626" y="97784"/>
                  </a:moveTo>
                  <a:lnTo>
                    <a:pt x="119626" y="24708"/>
                  </a:lnTo>
                  <a:cubicBezTo>
                    <a:pt x="119626" y="20384"/>
                    <a:pt x="120407" y="16554"/>
                    <a:pt x="121893" y="13259"/>
                  </a:cubicBezTo>
                  <a:cubicBezTo>
                    <a:pt x="123855" y="8915"/>
                    <a:pt x="126960" y="5563"/>
                    <a:pt x="131018" y="3296"/>
                  </a:cubicBezTo>
                  <a:cubicBezTo>
                    <a:pt x="134847" y="1143"/>
                    <a:pt x="139495" y="19"/>
                    <a:pt x="144772" y="19"/>
                  </a:cubicBezTo>
                  <a:lnTo>
                    <a:pt x="144772" y="0"/>
                  </a:lnTo>
                  <a:cubicBezTo>
                    <a:pt x="151249" y="0"/>
                    <a:pt x="158755" y="1734"/>
                    <a:pt x="166870" y="5391"/>
                  </a:cubicBezTo>
                  <a:cubicBezTo>
                    <a:pt x="195731" y="18402"/>
                    <a:pt x="248518" y="35395"/>
                    <a:pt x="299153" y="42405"/>
                  </a:cubicBezTo>
                  <a:cubicBezTo>
                    <a:pt x="334986" y="47358"/>
                    <a:pt x="369543" y="47320"/>
                    <a:pt x="393260" y="37281"/>
                  </a:cubicBezTo>
                  <a:lnTo>
                    <a:pt x="397413" y="47149"/>
                  </a:lnTo>
                  <a:cubicBezTo>
                    <a:pt x="371696" y="58045"/>
                    <a:pt x="335196" y="58217"/>
                    <a:pt x="297686" y="53035"/>
                  </a:cubicBezTo>
                  <a:cubicBezTo>
                    <a:pt x="245966" y="45872"/>
                    <a:pt x="191978" y="28499"/>
                    <a:pt x="162469" y="15183"/>
                  </a:cubicBezTo>
                  <a:cubicBezTo>
                    <a:pt x="155802" y="12173"/>
                    <a:pt x="149801" y="10744"/>
                    <a:pt x="144772" y="10744"/>
                  </a:cubicBezTo>
                  <a:lnTo>
                    <a:pt x="144772" y="10725"/>
                  </a:lnTo>
                  <a:cubicBezTo>
                    <a:pt x="141400" y="10725"/>
                    <a:pt x="138524" y="11392"/>
                    <a:pt x="136276" y="12649"/>
                  </a:cubicBezTo>
                  <a:cubicBezTo>
                    <a:pt x="134218" y="13792"/>
                    <a:pt x="132656" y="15488"/>
                    <a:pt x="131666" y="17678"/>
                  </a:cubicBezTo>
                  <a:cubicBezTo>
                    <a:pt x="130789" y="19622"/>
                    <a:pt x="130332" y="21965"/>
                    <a:pt x="130332" y="24708"/>
                  </a:cubicBezTo>
                  <a:lnTo>
                    <a:pt x="130332" y="97784"/>
                  </a:lnTo>
                  <a:lnTo>
                    <a:pt x="119626" y="97784"/>
                  </a:lnTo>
                  <a:close/>
                  <a:moveTo>
                    <a:pt x="455573" y="24936"/>
                  </a:moveTo>
                  <a:cubicBezTo>
                    <a:pt x="464412" y="29147"/>
                    <a:pt x="472146" y="36862"/>
                    <a:pt x="482262" y="46920"/>
                  </a:cubicBezTo>
                  <a:cubicBezTo>
                    <a:pt x="513789" y="78315"/>
                    <a:pt x="569606" y="133864"/>
                    <a:pt x="750486" y="167640"/>
                  </a:cubicBezTo>
                  <a:lnTo>
                    <a:pt x="750486" y="167621"/>
                  </a:lnTo>
                  <a:lnTo>
                    <a:pt x="796492" y="175679"/>
                  </a:lnTo>
                  <a:lnTo>
                    <a:pt x="779194" y="182728"/>
                  </a:lnTo>
                  <a:cubicBezTo>
                    <a:pt x="766469" y="187909"/>
                    <a:pt x="753781" y="204235"/>
                    <a:pt x="745571" y="223190"/>
                  </a:cubicBezTo>
                  <a:cubicBezTo>
                    <a:pt x="738389" y="239782"/>
                    <a:pt x="734770" y="258147"/>
                    <a:pt x="737684" y="272644"/>
                  </a:cubicBezTo>
                  <a:cubicBezTo>
                    <a:pt x="783538" y="268510"/>
                    <a:pt x="830020" y="252870"/>
                    <a:pt x="856232" y="235763"/>
                  </a:cubicBezTo>
                  <a:cubicBezTo>
                    <a:pt x="864214" y="230543"/>
                    <a:pt x="870158" y="225304"/>
                    <a:pt x="873396" y="220351"/>
                  </a:cubicBezTo>
                  <a:cubicBezTo>
                    <a:pt x="875930" y="216484"/>
                    <a:pt x="876616" y="212941"/>
                    <a:pt x="874978" y="209988"/>
                  </a:cubicBezTo>
                  <a:cubicBezTo>
                    <a:pt x="874654" y="209398"/>
                    <a:pt x="874254" y="208807"/>
                    <a:pt x="873739" y="208217"/>
                  </a:cubicBezTo>
                  <a:cubicBezTo>
                    <a:pt x="873320" y="207836"/>
                    <a:pt x="872882" y="207474"/>
                    <a:pt x="872444" y="207112"/>
                  </a:cubicBezTo>
                  <a:cubicBezTo>
                    <a:pt x="869358" y="204578"/>
                    <a:pt x="865948" y="202502"/>
                    <a:pt x="862214" y="201035"/>
                  </a:cubicBezTo>
                  <a:lnTo>
                    <a:pt x="862233" y="201035"/>
                  </a:lnTo>
                  <a:lnTo>
                    <a:pt x="862195" y="201016"/>
                  </a:lnTo>
                  <a:lnTo>
                    <a:pt x="866119" y="191052"/>
                  </a:lnTo>
                  <a:cubicBezTo>
                    <a:pt x="866957" y="191376"/>
                    <a:pt x="867777" y="191719"/>
                    <a:pt x="868577" y="192081"/>
                  </a:cubicBezTo>
                  <a:cubicBezTo>
                    <a:pt x="874025" y="194520"/>
                    <a:pt x="878159" y="197301"/>
                    <a:pt x="881074" y="200368"/>
                  </a:cubicBezTo>
                  <a:cubicBezTo>
                    <a:pt x="894828" y="212693"/>
                    <a:pt x="902771" y="232372"/>
                    <a:pt x="906353" y="251536"/>
                  </a:cubicBezTo>
                  <a:cubicBezTo>
                    <a:pt x="910068" y="271405"/>
                    <a:pt x="909096" y="291065"/>
                    <a:pt x="905057" y="301333"/>
                  </a:cubicBezTo>
                  <a:cubicBezTo>
                    <a:pt x="904143" y="303638"/>
                    <a:pt x="903057" y="305600"/>
                    <a:pt x="901819" y="307105"/>
                  </a:cubicBezTo>
                  <a:lnTo>
                    <a:pt x="901800" y="307105"/>
                  </a:lnTo>
                  <a:cubicBezTo>
                    <a:pt x="888827" y="324193"/>
                    <a:pt x="861985" y="339033"/>
                    <a:pt x="832172" y="350006"/>
                  </a:cubicBezTo>
                  <a:cubicBezTo>
                    <a:pt x="800340" y="361721"/>
                    <a:pt x="764792" y="369170"/>
                    <a:pt x="739227" y="370294"/>
                  </a:cubicBezTo>
                  <a:cubicBezTo>
                    <a:pt x="747609" y="389839"/>
                    <a:pt x="750943" y="407594"/>
                    <a:pt x="750029" y="423615"/>
                  </a:cubicBezTo>
                  <a:cubicBezTo>
                    <a:pt x="748257" y="454666"/>
                    <a:pt x="730807" y="478879"/>
                    <a:pt x="703547" y="497015"/>
                  </a:cubicBezTo>
                  <a:cubicBezTo>
                    <a:pt x="677029" y="514655"/>
                    <a:pt x="641120" y="526504"/>
                    <a:pt x="601515" y="533248"/>
                  </a:cubicBezTo>
                  <a:cubicBezTo>
                    <a:pt x="524724" y="546335"/>
                    <a:pt x="433513" y="540372"/>
                    <a:pt x="369752" y="520522"/>
                  </a:cubicBezTo>
                  <a:lnTo>
                    <a:pt x="369448" y="520408"/>
                  </a:lnTo>
                  <a:cubicBezTo>
                    <a:pt x="350969" y="513417"/>
                    <a:pt x="328528" y="503511"/>
                    <a:pt x="303249" y="492347"/>
                  </a:cubicBezTo>
                  <a:cubicBezTo>
                    <a:pt x="273798" y="479355"/>
                    <a:pt x="240479" y="464649"/>
                    <a:pt x="205961" y="451199"/>
                  </a:cubicBezTo>
                  <a:cubicBezTo>
                    <a:pt x="181234" y="441560"/>
                    <a:pt x="155249" y="432359"/>
                    <a:pt x="130732" y="423672"/>
                  </a:cubicBezTo>
                  <a:cubicBezTo>
                    <a:pt x="93108" y="410356"/>
                    <a:pt x="58971" y="398278"/>
                    <a:pt x="36587" y="387039"/>
                  </a:cubicBezTo>
                  <a:cubicBezTo>
                    <a:pt x="34187" y="385839"/>
                    <a:pt x="32072" y="384639"/>
                    <a:pt x="29843" y="383362"/>
                  </a:cubicBezTo>
                  <a:cubicBezTo>
                    <a:pt x="28757" y="382734"/>
                    <a:pt x="27653" y="382105"/>
                    <a:pt x="26871" y="381667"/>
                  </a:cubicBezTo>
                  <a:lnTo>
                    <a:pt x="26776" y="381629"/>
                  </a:lnTo>
                  <a:cubicBezTo>
                    <a:pt x="-2466" y="364617"/>
                    <a:pt x="-922" y="336461"/>
                    <a:pt x="773" y="305676"/>
                  </a:cubicBezTo>
                  <a:cubicBezTo>
                    <a:pt x="868" y="303771"/>
                    <a:pt x="983" y="301866"/>
                    <a:pt x="1059" y="300419"/>
                  </a:cubicBezTo>
                  <a:cubicBezTo>
                    <a:pt x="2583" y="270453"/>
                    <a:pt x="7326" y="234010"/>
                    <a:pt x="13098" y="198806"/>
                  </a:cubicBezTo>
                  <a:cubicBezTo>
                    <a:pt x="21061" y="150076"/>
                    <a:pt x="31024" y="103651"/>
                    <a:pt x="37063" y="80315"/>
                  </a:cubicBezTo>
                  <a:lnTo>
                    <a:pt x="47445" y="83001"/>
                  </a:lnTo>
                  <a:cubicBezTo>
                    <a:pt x="41464" y="106070"/>
                    <a:pt x="31615" y="152095"/>
                    <a:pt x="23671" y="200539"/>
                  </a:cubicBezTo>
                  <a:cubicBezTo>
                    <a:pt x="17975" y="235382"/>
                    <a:pt x="13270" y="271443"/>
                    <a:pt x="11765" y="300971"/>
                  </a:cubicBezTo>
                  <a:cubicBezTo>
                    <a:pt x="11651" y="303066"/>
                    <a:pt x="11574" y="304686"/>
                    <a:pt x="11479" y="306267"/>
                  </a:cubicBezTo>
                  <a:cubicBezTo>
                    <a:pt x="9974" y="333623"/>
                    <a:pt x="8603" y="358635"/>
                    <a:pt x="32167" y="372351"/>
                  </a:cubicBezTo>
                  <a:lnTo>
                    <a:pt x="32148" y="372351"/>
                  </a:lnTo>
                  <a:cubicBezTo>
                    <a:pt x="33406" y="373056"/>
                    <a:pt x="34282" y="373551"/>
                    <a:pt x="35139" y="374028"/>
                  </a:cubicBezTo>
                  <a:cubicBezTo>
                    <a:pt x="37387" y="375323"/>
                    <a:pt x="39502" y="376523"/>
                    <a:pt x="41388" y="377476"/>
                  </a:cubicBezTo>
                  <a:cubicBezTo>
                    <a:pt x="62971" y="388296"/>
                    <a:pt x="96899" y="400317"/>
                    <a:pt x="134313" y="413556"/>
                  </a:cubicBezTo>
                  <a:cubicBezTo>
                    <a:pt x="158659" y="422186"/>
                    <a:pt x="184491" y="431330"/>
                    <a:pt x="209828" y="441198"/>
                  </a:cubicBezTo>
                  <a:cubicBezTo>
                    <a:pt x="245051" y="454933"/>
                    <a:pt x="278217" y="469563"/>
                    <a:pt x="307592" y="482517"/>
                  </a:cubicBezTo>
                  <a:cubicBezTo>
                    <a:pt x="332738" y="493624"/>
                    <a:pt x="355084" y="503492"/>
                    <a:pt x="373029" y="510292"/>
                  </a:cubicBezTo>
                  <a:cubicBezTo>
                    <a:pt x="435342" y="529685"/>
                    <a:pt x="524534" y="535476"/>
                    <a:pt x="599705" y="522675"/>
                  </a:cubicBezTo>
                  <a:cubicBezTo>
                    <a:pt x="637938" y="516160"/>
                    <a:pt x="672419" y="504825"/>
                    <a:pt x="697641" y="488061"/>
                  </a:cubicBezTo>
                  <a:cubicBezTo>
                    <a:pt x="722120" y="471773"/>
                    <a:pt x="737760" y="450285"/>
                    <a:pt x="739322" y="423024"/>
                  </a:cubicBezTo>
                  <a:cubicBezTo>
                    <a:pt x="740256" y="406737"/>
                    <a:pt x="736217" y="388239"/>
                    <a:pt x="726121" y="367379"/>
                  </a:cubicBezTo>
                  <a:lnTo>
                    <a:pt x="722330" y="359569"/>
                  </a:lnTo>
                  <a:lnTo>
                    <a:pt x="731036" y="359702"/>
                  </a:lnTo>
                  <a:cubicBezTo>
                    <a:pt x="755553" y="360102"/>
                    <a:pt x="794110" y="352577"/>
                    <a:pt x="828476" y="339928"/>
                  </a:cubicBezTo>
                  <a:cubicBezTo>
                    <a:pt x="856709" y="329546"/>
                    <a:pt x="881836" y="315830"/>
                    <a:pt x="893380" y="300495"/>
                  </a:cubicBezTo>
                  <a:lnTo>
                    <a:pt x="893494" y="300304"/>
                  </a:lnTo>
                  <a:cubicBezTo>
                    <a:pt x="894047" y="299637"/>
                    <a:pt x="894561" y="298666"/>
                    <a:pt x="895056" y="297428"/>
                  </a:cubicBezTo>
                  <a:cubicBezTo>
                    <a:pt x="898466" y="288741"/>
                    <a:pt x="899171" y="271463"/>
                    <a:pt x="895799" y="253498"/>
                  </a:cubicBezTo>
                  <a:cubicBezTo>
                    <a:pt x="893742" y="242487"/>
                    <a:pt x="890160" y="231343"/>
                    <a:pt x="884731" y="221990"/>
                  </a:cubicBezTo>
                  <a:cubicBezTo>
                    <a:pt x="884083" y="223399"/>
                    <a:pt x="883302" y="224809"/>
                    <a:pt x="882388" y="226219"/>
                  </a:cubicBezTo>
                  <a:cubicBezTo>
                    <a:pt x="878311" y="232448"/>
                    <a:pt x="871301" y="238735"/>
                    <a:pt x="862119" y="244754"/>
                  </a:cubicBezTo>
                  <a:cubicBezTo>
                    <a:pt x="833772" y="263252"/>
                    <a:pt x="783042" y="280111"/>
                    <a:pt x="733988" y="283712"/>
                  </a:cubicBezTo>
                  <a:lnTo>
                    <a:pt x="729759" y="284036"/>
                  </a:lnTo>
                  <a:lnTo>
                    <a:pt x="728502" y="279940"/>
                  </a:lnTo>
                  <a:cubicBezTo>
                    <a:pt x="723054" y="262357"/>
                    <a:pt x="726940" y="239268"/>
                    <a:pt x="735741" y="218961"/>
                  </a:cubicBezTo>
                  <a:cubicBezTo>
                    <a:pt x="742409" y="203549"/>
                    <a:pt x="751991" y="189586"/>
                    <a:pt x="762583" y="180651"/>
                  </a:cubicBezTo>
                  <a:lnTo>
                    <a:pt x="748638" y="178213"/>
                  </a:lnTo>
                  <a:lnTo>
                    <a:pt x="748600" y="178175"/>
                  </a:lnTo>
                  <a:cubicBezTo>
                    <a:pt x="564386" y="143808"/>
                    <a:pt x="507084" y="86754"/>
                    <a:pt x="474699" y="54521"/>
                  </a:cubicBezTo>
                  <a:cubicBezTo>
                    <a:pt x="465345" y="45225"/>
                    <a:pt x="458183" y="38100"/>
                    <a:pt x="450944" y="34652"/>
                  </a:cubicBezTo>
                  <a:lnTo>
                    <a:pt x="455573" y="24936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722CB5-4994-47B6-8F63-6D2921B3A51C}"/>
                </a:ext>
              </a:extLst>
            </p:cNvPr>
            <p:cNvSpPr/>
            <p:nvPr/>
          </p:nvSpPr>
          <p:spPr>
            <a:xfrm>
              <a:off x="4149334" y="3212858"/>
              <a:ext cx="471835" cy="398068"/>
            </a:xfrm>
            <a:custGeom>
              <a:avLst/>
              <a:gdLst>
                <a:gd name="connsiteX0" fmla="*/ 228184 w 471835"/>
                <a:gd name="connsiteY0" fmla="*/ 88963 h 398068"/>
                <a:gd name="connsiteX1" fmla="*/ 88929 w 471835"/>
                <a:gd name="connsiteY1" fmla="*/ 39205 h 398068"/>
                <a:gd name="connsiteX2" fmla="*/ 17530 w 471835"/>
                <a:gd name="connsiteY2" fmla="*/ 10992 h 398068"/>
                <a:gd name="connsiteX3" fmla="*/ 12805 w 471835"/>
                <a:gd name="connsiteY3" fmla="*/ 41034 h 398068"/>
                <a:gd name="connsiteX4" fmla="*/ 14939 w 471835"/>
                <a:gd name="connsiteY4" fmla="*/ 48425 h 398068"/>
                <a:gd name="connsiteX5" fmla="*/ 73498 w 471835"/>
                <a:gd name="connsiteY5" fmla="*/ 118986 h 398068"/>
                <a:gd name="connsiteX6" fmla="*/ 147336 w 471835"/>
                <a:gd name="connsiteY6" fmla="*/ 149085 h 398068"/>
                <a:gd name="connsiteX7" fmla="*/ 150746 w 471835"/>
                <a:gd name="connsiteY7" fmla="*/ 148114 h 398068"/>
                <a:gd name="connsiteX8" fmla="*/ 172578 w 471835"/>
                <a:gd name="connsiteY8" fmla="*/ 140036 h 398068"/>
                <a:gd name="connsiteX9" fmla="*/ 305832 w 471835"/>
                <a:gd name="connsiteY9" fmla="*/ 155353 h 398068"/>
                <a:gd name="connsiteX10" fmla="*/ 420704 w 471835"/>
                <a:gd name="connsiteY10" fmla="*/ 243935 h 398068"/>
                <a:gd name="connsiteX11" fmla="*/ 471777 w 471835"/>
                <a:gd name="connsiteY11" fmla="*/ 398069 h 398068"/>
                <a:gd name="connsiteX12" fmla="*/ 461071 w 471835"/>
                <a:gd name="connsiteY12" fmla="*/ 397859 h 398068"/>
                <a:gd name="connsiteX13" fmla="*/ 412379 w 471835"/>
                <a:gd name="connsiteY13" fmla="*/ 250698 h 398068"/>
                <a:gd name="connsiteX14" fmla="*/ 300784 w 471835"/>
                <a:gd name="connsiteY14" fmla="*/ 164801 h 398068"/>
                <a:gd name="connsiteX15" fmla="*/ 176311 w 471835"/>
                <a:gd name="connsiteY15" fmla="*/ 150076 h 398068"/>
                <a:gd name="connsiteX16" fmla="*/ 154404 w 471835"/>
                <a:gd name="connsiteY16" fmla="*/ 158191 h 398068"/>
                <a:gd name="connsiteX17" fmla="*/ 149527 w 471835"/>
                <a:gd name="connsiteY17" fmla="*/ 159582 h 398068"/>
                <a:gd name="connsiteX18" fmla="*/ 66945 w 471835"/>
                <a:gd name="connsiteY18" fmla="*/ 127463 h 398068"/>
                <a:gd name="connsiteX19" fmla="*/ 4861 w 471835"/>
                <a:gd name="connsiteY19" fmla="*/ 52083 h 398068"/>
                <a:gd name="connsiteX20" fmla="*/ 2290 w 471835"/>
                <a:gd name="connsiteY20" fmla="*/ 43224 h 398068"/>
                <a:gd name="connsiteX21" fmla="*/ 15339 w 471835"/>
                <a:gd name="connsiteY21" fmla="*/ 495 h 398068"/>
                <a:gd name="connsiteX22" fmla="*/ 93939 w 471835"/>
                <a:gd name="connsiteY22" fmla="*/ 29718 h 398068"/>
                <a:gd name="connsiteX23" fmla="*/ 228184 w 471835"/>
                <a:gd name="connsiteY23" fmla="*/ 78238 h 398068"/>
                <a:gd name="connsiteX24" fmla="*/ 228184 w 471835"/>
                <a:gd name="connsiteY24" fmla="*/ 88963 h 3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1835" h="398068">
                  <a:moveTo>
                    <a:pt x="228184" y="88963"/>
                  </a:moveTo>
                  <a:cubicBezTo>
                    <a:pt x="183398" y="88811"/>
                    <a:pt x="131715" y="61684"/>
                    <a:pt x="88929" y="39205"/>
                  </a:cubicBezTo>
                  <a:cubicBezTo>
                    <a:pt x="56982" y="22422"/>
                    <a:pt x="30179" y="8344"/>
                    <a:pt x="17530" y="10992"/>
                  </a:cubicBezTo>
                  <a:cubicBezTo>
                    <a:pt x="10824" y="12401"/>
                    <a:pt x="8614" y="21031"/>
                    <a:pt x="12805" y="41034"/>
                  </a:cubicBezTo>
                  <a:cubicBezTo>
                    <a:pt x="13300" y="43415"/>
                    <a:pt x="14024" y="45891"/>
                    <a:pt x="14939" y="48425"/>
                  </a:cubicBezTo>
                  <a:cubicBezTo>
                    <a:pt x="23187" y="71094"/>
                    <a:pt x="46848" y="98355"/>
                    <a:pt x="73498" y="118986"/>
                  </a:cubicBezTo>
                  <a:cubicBezTo>
                    <a:pt x="99749" y="139313"/>
                    <a:pt x="128477" y="153029"/>
                    <a:pt x="147336" y="149085"/>
                  </a:cubicBezTo>
                  <a:cubicBezTo>
                    <a:pt x="148517" y="148838"/>
                    <a:pt x="149660" y="148514"/>
                    <a:pt x="150746" y="148114"/>
                  </a:cubicBezTo>
                  <a:cubicBezTo>
                    <a:pt x="159357" y="144989"/>
                    <a:pt x="166310" y="142380"/>
                    <a:pt x="172578" y="140036"/>
                  </a:cubicBezTo>
                  <a:cubicBezTo>
                    <a:pt x="233309" y="117291"/>
                    <a:pt x="233899" y="117081"/>
                    <a:pt x="305832" y="155353"/>
                  </a:cubicBezTo>
                  <a:cubicBezTo>
                    <a:pt x="347304" y="177432"/>
                    <a:pt x="389290" y="205264"/>
                    <a:pt x="420704" y="243935"/>
                  </a:cubicBezTo>
                  <a:cubicBezTo>
                    <a:pt x="452308" y="282854"/>
                    <a:pt x="473091" y="332575"/>
                    <a:pt x="471777" y="398069"/>
                  </a:cubicBezTo>
                  <a:lnTo>
                    <a:pt x="461071" y="397859"/>
                  </a:lnTo>
                  <a:cubicBezTo>
                    <a:pt x="462328" y="335242"/>
                    <a:pt x="442516" y="287807"/>
                    <a:pt x="412379" y="250698"/>
                  </a:cubicBezTo>
                  <a:cubicBezTo>
                    <a:pt x="382051" y="213360"/>
                    <a:pt x="341208" y="186309"/>
                    <a:pt x="300784" y="164801"/>
                  </a:cubicBezTo>
                  <a:cubicBezTo>
                    <a:pt x="233137" y="128797"/>
                    <a:pt x="232585" y="129006"/>
                    <a:pt x="176311" y="150076"/>
                  </a:cubicBezTo>
                  <a:cubicBezTo>
                    <a:pt x="169549" y="152609"/>
                    <a:pt x="162043" y="155410"/>
                    <a:pt x="154404" y="158191"/>
                  </a:cubicBezTo>
                  <a:cubicBezTo>
                    <a:pt x="152823" y="158763"/>
                    <a:pt x="151203" y="159220"/>
                    <a:pt x="149527" y="159582"/>
                  </a:cubicBezTo>
                  <a:cubicBezTo>
                    <a:pt x="127353" y="164230"/>
                    <a:pt x="95406" y="149523"/>
                    <a:pt x="66945" y="127463"/>
                  </a:cubicBezTo>
                  <a:cubicBezTo>
                    <a:pt x="38866" y="105727"/>
                    <a:pt x="13796" y="76638"/>
                    <a:pt x="4861" y="52083"/>
                  </a:cubicBezTo>
                  <a:cubicBezTo>
                    <a:pt x="3756" y="49073"/>
                    <a:pt x="2899" y="46101"/>
                    <a:pt x="2290" y="43224"/>
                  </a:cubicBezTo>
                  <a:cubicBezTo>
                    <a:pt x="-3483" y="15678"/>
                    <a:pt x="1947" y="3315"/>
                    <a:pt x="15339" y="495"/>
                  </a:cubicBezTo>
                  <a:cubicBezTo>
                    <a:pt x="31760" y="-2934"/>
                    <a:pt x="60125" y="11944"/>
                    <a:pt x="93939" y="29718"/>
                  </a:cubicBezTo>
                  <a:cubicBezTo>
                    <a:pt x="135678" y="51644"/>
                    <a:pt x="186103" y="78124"/>
                    <a:pt x="228184" y="78238"/>
                  </a:cubicBezTo>
                  <a:lnTo>
                    <a:pt x="228184" y="88963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BCFDE0-AECE-48DF-B187-2CE203430D62}"/>
                </a:ext>
              </a:extLst>
            </p:cNvPr>
            <p:cNvSpPr/>
            <p:nvPr/>
          </p:nvSpPr>
          <p:spPr>
            <a:xfrm>
              <a:off x="4114940" y="3431724"/>
              <a:ext cx="735409" cy="185397"/>
            </a:xfrm>
            <a:custGeom>
              <a:avLst/>
              <a:gdLst>
                <a:gd name="connsiteX0" fmla="*/ 10737 w 735409"/>
                <a:gd name="connsiteY0" fmla="*/ 667 h 185397"/>
                <a:gd name="connsiteX1" fmla="*/ 71907 w 735409"/>
                <a:gd name="connsiteY1" fmla="*/ 42443 h 185397"/>
                <a:gd name="connsiteX2" fmla="*/ 233470 w 735409"/>
                <a:gd name="connsiteY2" fmla="*/ 103918 h 185397"/>
                <a:gd name="connsiteX3" fmla="*/ 253015 w 735409"/>
                <a:gd name="connsiteY3" fmla="*/ 110833 h 185397"/>
                <a:gd name="connsiteX4" fmla="*/ 433666 w 735409"/>
                <a:gd name="connsiteY4" fmla="*/ 168974 h 185397"/>
                <a:gd name="connsiteX5" fmla="*/ 476567 w 735409"/>
                <a:gd name="connsiteY5" fmla="*/ 172479 h 185397"/>
                <a:gd name="connsiteX6" fmla="*/ 527316 w 735409"/>
                <a:gd name="connsiteY6" fmla="*/ 174650 h 185397"/>
                <a:gd name="connsiteX7" fmla="*/ 677506 w 735409"/>
                <a:gd name="connsiteY7" fmla="*/ 141446 h 185397"/>
                <a:gd name="connsiteX8" fmla="*/ 715758 w 735409"/>
                <a:gd name="connsiteY8" fmla="*/ 116510 h 185397"/>
                <a:gd name="connsiteX9" fmla="*/ 723302 w 735409"/>
                <a:gd name="connsiteY9" fmla="*/ 89535 h 185397"/>
                <a:gd name="connsiteX10" fmla="*/ 701871 w 735409"/>
                <a:gd name="connsiteY10" fmla="*/ 64332 h 185397"/>
                <a:gd name="connsiteX11" fmla="*/ 708348 w 735409"/>
                <a:gd name="connsiteY11" fmla="*/ 55759 h 185397"/>
                <a:gd name="connsiteX12" fmla="*/ 733475 w 735409"/>
                <a:gd name="connsiteY12" fmla="*/ 86049 h 185397"/>
                <a:gd name="connsiteX13" fmla="*/ 723664 w 735409"/>
                <a:gd name="connsiteY13" fmla="*/ 123730 h 185397"/>
                <a:gd name="connsiteX14" fmla="*/ 681907 w 735409"/>
                <a:gd name="connsiteY14" fmla="*/ 151238 h 185397"/>
                <a:gd name="connsiteX15" fmla="*/ 527068 w 735409"/>
                <a:gd name="connsiteY15" fmla="*/ 185357 h 185397"/>
                <a:gd name="connsiteX16" fmla="*/ 475938 w 735409"/>
                <a:gd name="connsiteY16" fmla="*/ 183185 h 185397"/>
                <a:gd name="connsiteX17" fmla="*/ 432561 w 735409"/>
                <a:gd name="connsiteY17" fmla="*/ 179642 h 185397"/>
                <a:gd name="connsiteX18" fmla="*/ 249453 w 735409"/>
                <a:gd name="connsiteY18" fmla="*/ 120968 h 185397"/>
                <a:gd name="connsiteX19" fmla="*/ 229888 w 735409"/>
                <a:gd name="connsiteY19" fmla="*/ 114033 h 185397"/>
                <a:gd name="connsiteX20" fmla="*/ 67525 w 735409"/>
                <a:gd name="connsiteY20" fmla="*/ 52235 h 185397"/>
                <a:gd name="connsiteX21" fmla="*/ 31 w 735409"/>
                <a:gd name="connsiteY21" fmla="*/ 0 h 185397"/>
                <a:gd name="connsiteX22" fmla="*/ 10737 w 735409"/>
                <a:gd name="connsiteY22" fmla="*/ 667 h 1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5409" h="185397">
                  <a:moveTo>
                    <a:pt x="10737" y="667"/>
                  </a:moveTo>
                  <a:cubicBezTo>
                    <a:pt x="10051" y="10935"/>
                    <a:pt x="33292" y="25165"/>
                    <a:pt x="71907" y="42443"/>
                  </a:cubicBezTo>
                  <a:cubicBezTo>
                    <a:pt x="112388" y="60560"/>
                    <a:pt x="169309" y="81210"/>
                    <a:pt x="233470" y="103918"/>
                  </a:cubicBezTo>
                  <a:cubicBezTo>
                    <a:pt x="240004" y="106223"/>
                    <a:pt x="246538" y="108547"/>
                    <a:pt x="253015" y="110833"/>
                  </a:cubicBezTo>
                  <a:cubicBezTo>
                    <a:pt x="334949" y="139865"/>
                    <a:pt x="410120" y="166516"/>
                    <a:pt x="433666" y="168974"/>
                  </a:cubicBezTo>
                  <a:cubicBezTo>
                    <a:pt x="446753" y="170345"/>
                    <a:pt x="461003" y="171526"/>
                    <a:pt x="476567" y="172479"/>
                  </a:cubicBezTo>
                  <a:cubicBezTo>
                    <a:pt x="492283" y="173450"/>
                    <a:pt x="509161" y="174174"/>
                    <a:pt x="527316" y="174650"/>
                  </a:cubicBezTo>
                  <a:cubicBezTo>
                    <a:pt x="559015" y="175470"/>
                    <a:pt x="629310" y="163259"/>
                    <a:pt x="677506" y="141446"/>
                  </a:cubicBezTo>
                  <a:cubicBezTo>
                    <a:pt x="693775" y="134093"/>
                    <a:pt x="707357" y="125711"/>
                    <a:pt x="715758" y="116510"/>
                  </a:cubicBezTo>
                  <a:cubicBezTo>
                    <a:pt x="723378" y="108166"/>
                    <a:pt x="726598" y="99117"/>
                    <a:pt x="723302" y="89535"/>
                  </a:cubicBezTo>
                  <a:cubicBezTo>
                    <a:pt x="720616" y="81744"/>
                    <a:pt x="713815" y="73343"/>
                    <a:pt x="701871" y="64332"/>
                  </a:cubicBezTo>
                  <a:lnTo>
                    <a:pt x="708348" y="55759"/>
                  </a:lnTo>
                  <a:cubicBezTo>
                    <a:pt x="722102" y="66142"/>
                    <a:pt x="730103" y="76276"/>
                    <a:pt x="733475" y="86049"/>
                  </a:cubicBezTo>
                  <a:cubicBezTo>
                    <a:pt x="738218" y="99860"/>
                    <a:pt x="733970" y="112452"/>
                    <a:pt x="723664" y="123730"/>
                  </a:cubicBezTo>
                  <a:cubicBezTo>
                    <a:pt x="714158" y="134131"/>
                    <a:pt x="699375" y="143332"/>
                    <a:pt x="681907" y="151238"/>
                  </a:cubicBezTo>
                  <a:cubicBezTo>
                    <a:pt x="632358" y="173660"/>
                    <a:pt x="559834" y="186214"/>
                    <a:pt x="527068" y="185357"/>
                  </a:cubicBezTo>
                  <a:cubicBezTo>
                    <a:pt x="508456" y="184880"/>
                    <a:pt x="491483" y="184137"/>
                    <a:pt x="475938" y="183185"/>
                  </a:cubicBezTo>
                  <a:cubicBezTo>
                    <a:pt x="460279" y="182232"/>
                    <a:pt x="445858" y="181032"/>
                    <a:pt x="432561" y="179642"/>
                  </a:cubicBezTo>
                  <a:cubicBezTo>
                    <a:pt x="407701" y="177032"/>
                    <a:pt x="331977" y="150209"/>
                    <a:pt x="249453" y="120968"/>
                  </a:cubicBezTo>
                  <a:cubicBezTo>
                    <a:pt x="242976" y="118662"/>
                    <a:pt x="236441" y="116357"/>
                    <a:pt x="229888" y="114033"/>
                  </a:cubicBezTo>
                  <a:cubicBezTo>
                    <a:pt x="165613" y="91288"/>
                    <a:pt x="108521" y="70580"/>
                    <a:pt x="67525" y="52235"/>
                  </a:cubicBezTo>
                  <a:cubicBezTo>
                    <a:pt x="24682" y="33052"/>
                    <a:pt x="-1017" y="15697"/>
                    <a:pt x="31" y="0"/>
                  </a:cubicBezTo>
                  <a:lnTo>
                    <a:pt x="10737" y="667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3777E5-E117-43E0-A77B-8842FE20BF1A}"/>
                </a:ext>
              </a:extLst>
            </p:cNvPr>
            <p:cNvSpPr/>
            <p:nvPr/>
          </p:nvSpPr>
          <p:spPr>
            <a:xfrm>
              <a:off x="4542282" y="3605479"/>
              <a:ext cx="17716" cy="74828"/>
            </a:xfrm>
            <a:custGeom>
              <a:avLst/>
              <a:gdLst>
                <a:gd name="connsiteX0" fmla="*/ 7049 w 17716"/>
                <a:gd name="connsiteY0" fmla="*/ 74828 h 74828"/>
                <a:gd name="connsiteX1" fmla="*/ 0 w 17716"/>
                <a:gd name="connsiteY1" fmla="*/ 1010 h 74828"/>
                <a:gd name="connsiteX2" fmla="*/ 10668 w 17716"/>
                <a:gd name="connsiteY2" fmla="*/ 0 h 74828"/>
                <a:gd name="connsiteX3" fmla="*/ 17717 w 17716"/>
                <a:gd name="connsiteY3" fmla="*/ 73838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16" h="74828">
                  <a:moveTo>
                    <a:pt x="7049" y="74828"/>
                  </a:moveTo>
                  <a:lnTo>
                    <a:pt x="0" y="1010"/>
                  </a:lnTo>
                  <a:lnTo>
                    <a:pt x="10668" y="0"/>
                  </a:lnTo>
                  <a:lnTo>
                    <a:pt x="17717" y="73838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3A9C5-3A42-48F2-ADB9-589BB2176DA2}"/>
                </a:ext>
              </a:extLst>
            </p:cNvPr>
            <p:cNvSpPr/>
            <p:nvPr/>
          </p:nvSpPr>
          <p:spPr>
            <a:xfrm>
              <a:off x="4631169" y="3459652"/>
              <a:ext cx="148494" cy="152132"/>
            </a:xfrm>
            <a:custGeom>
              <a:avLst/>
              <a:gdLst>
                <a:gd name="connsiteX0" fmla="*/ 0 w 148494"/>
                <a:gd name="connsiteY0" fmla="*/ 151714 h 152132"/>
                <a:gd name="connsiteX1" fmla="*/ 3048 w 148494"/>
                <a:gd name="connsiteY1" fmla="*/ 124015 h 152132"/>
                <a:gd name="connsiteX2" fmla="*/ 42996 w 148494"/>
                <a:gd name="connsiteY2" fmla="*/ 37642 h 152132"/>
                <a:gd name="connsiteX3" fmla="*/ 130150 w 148494"/>
                <a:gd name="connsiteY3" fmla="*/ 95 h 152132"/>
                <a:gd name="connsiteX4" fmla="*/ 148495 w 148494"/>
                <a:gd name="connsiteY4" fmla="*/ 2152 h 152132"/>
                <a:gd name="connsiteX5" fmla="*/ 146609 w 148494"/>
                <a:gd name="connsiteY5" fmla="*/ 12687 h 152132"/>
                <a:gd name="connsiteX6" fmla="*/ 129731 w 148494"/>
                <a:gd name="connsiteY6" fmla="*/ 10820 h 152132"/>
                <a:gd name="connsiteX7" fmla="*/ 50978 w 148494"/>
                <a:gd name="connsiteY7" fmla="*/ 44786 h 152132"/>
                <a:gd name="connsiteX8" fmla="*/ 13602 w 148494"/>
                <a:gd name="connsiteY8" fmla="*/ 125901 h 152132"/>
                <a:gd name="connsiteX9" fmla="*/ 10706 w 148494"/>
                <a:gd name="connsiteY9" fmla="*/ 152133 h 152132"/>
                <a:gd name="connsiteX10" fmla="*/ 0 w 148494"/>
                <a:gd name="connsiteY10" fmla="*/ 151714 h 15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94" h="152132">
                  <a:moveTo>
                    <a:pt x="0" y="151714"/>
                  </a:moveTo>
                  <a:cubicBezTo>
                    <a:pt x="343" y="142627"/>
                    <a:pt x="1372" y="133330"/>
                    <a:pt x="3048" y="124015"/>
                  </a:cubicBezTo>
                  <a:cubicBezTo>
                    <a:pt x="8744" y="92506"/>
                    <a:pt x="22041" y="60978"/>
                    <a:pt x="42996" y="37642"/>
                  </a:cubicBezTo>
                  <a:cubicBezTo>
                    <a:pt x="64256" y="13944"/>
                    <a:pt x="93288" y="-1353"/>
                    <a:pt x="130150" y="95"/>
                  </a:cubicBezTo>
                  <a:cubicBezTo>
                    <a:pt x="136055" y="342"/>
                    <a:pt x="142170" y="1009"/>
                    <a:pt x="148495" y="2152"/>
                  </a:cubicBezTo>
                  <a:lnTo>
                    <a:pt x="146609" y="12687"/>
                  </a:lnTo>
                  <a:cubicBezTo>
                    <a:pt x="140818" y="11639"/>
                    <a:pt x="135179" y="11029"/>
                    <a:pt x="129731" y="10820"/>
                  </a:cubicBezTo>
                  <a:cubicBezTo>
                    <a:pt x="96450" y="9486"/>
                    <a:pt x="70218" y="23336"/>
                    <a:pt x="50978" y="44786"/>
                  </a:cubicBezTo>
                  <a:cubicBezTo>
                    <a:pt x="31413" y="66579"/>
                    <a:pt x="18955" y="96202"/>
                    <a:pt x="13602" y="125901"/>
                  </a:cubicBezTo>
                  <a:cubicBezTo>
                    <a:pt x="12002" y="134702"/>
                    <a:pt x="11049" y="143503"/>
                    <a:pt x="10706" y="152133"/>
                  </a:cubicBezTo>
                  <a:lnTo>
                    <a:pt x="0" y="151714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1D054-3D0B-45F9-80EB-02778205F607}"/>
                </a:ext>
              </a:extLst>
            </p:cNvPr>
            <p:cNvSpPr/>
            <p:nvPr/>
          </p:nvSpPr>
          <p:spPr>
            <a:xfrm>
              <a:off x="4360392" y="3267664"/>
              <a:ext cx="89630" cy="75476"/>
            </a:xfrm>
            <a:custGeom>
              <a:avLst/>
              <a:gdLst>
                <a:gd name="connsiteX0" fmla="*/ 0 w 89630"/>
                <a:gd name="connsiteY0" fmla="*/ 75439 h 75476"/>
                <a:gd name="connsiteX1" fmla="*/ 13240 w 89630"/>
                <a:gd name="connsiteY1" fmla="*/ 28443 h 75476"/>
                <a:gd name="connsiteX2" fmla="*/ 33585 w 89630"/>
                <a:gd name="connsiteY2" fmla="*/ 7792 h 75476"/>
                <a:gd name="connsiteX3" fmla="*/ 60369 w 89630"/>
                <a:gd name="connsiteY3" fmla="*/ 1 h 75476"/>
                <a:gd name="connsiteX4" fmla="*/ 89630 w 89630"/>
                <a:gd name="connsiteY4" fmla="*/ 9164 h 75476"/>
                <a:gd name="connsiteX5" fmla="*/ 83877 w 89630"/>
                <a:gd name="connsiteY5" fmla="*/ 18232 h 75476"/>
                <a:gd name="connsiteX6" fmla="*/ 60312 w 89630"/>
                <a:gd name="connsiteY6" fmla="*/ 10707 h 75476"/>
                <a:gd name="connsiteX7" fmla="*/ 39262 w 89630"/>
                <a:gd name="connsiteY7" fmla="*/ 16898 h 75476"/>
                <a:gd name="connsiteX8" fmla="*/ 22308 w 89630"/>
                <a:gd name="connsiteY8" fmla="*/ 34196 h 75476"/>
                <a:gd name="connsiteX9" fmla="*/ 10706 w 89630"/>
                <a:gd name="connsiteY9" fmla="*/ 75477 h 75476"/>
                <a:gd name="connsiteX10" fmla="*/ 0 w 89630"/>
                <a:gd name="connsiteY10" fmla="*/ 75439 h 7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30" h="75476">
                  <a:moveTo>
                    <a:pt x="0" y="75439"/>
                  </a:moveTo>
                  <a:cubicBezTo>
                    <a:pt x="114" y="57665"/>
                    <a:pt x="5067" y="41301"/>
                    <a:pt x="13240" y="28443"/>
                  </a:cubicBezTo>
                  <a:cubicBezTo>
                    <a:pt x="18707" y="19832"/>
                    <a:pt x="25660" y="12726"/>
                    <a:pt x="33585" y="7792"/>
                  </a:cubicBezTo>
                  <a:cubicBezTo>
                    <a:pt x="41662" y="2744"/>
                    <a:pt x="50749" y="-56"/>
                    <a:pt x="60369" y="1"/>
                  </a:cubicBezTo>
                  <a:cubicBezTo>
                    <a:pt x="69875" y="58"/>
                    <a:pt x="79800" y="2916"/>
                    <a:pt x="89630" y="9164"/>
                  </a:cubicBezTo>
                  <a:lnTo>
                    <a:pt x="83877" y="18232"/>
                  </a:lnTo>
                  <a:cubicBezTo>
                    <a:pt x="75800" y="13088"/>
                    <a:pt x="67837" y="10764"/>
                    <a:pt x="60312" y="10707"/>
                  </a:cubicBezTo>
                  <a:cubicBezTo>
                    <a:pt x="52826" y="10669"/>
                    <a:pt x="45682" y="12898"/>
                    <a:pt x="39262" y="16898"/>
                  </a:cubicBezTo>
                  <a:cubicBezTo>
                    <a:pt x="32709" y="20975"/>
                    <a:pt x="26937" y="26919"/>
                    <a:pt x="22308" y="34196"/>
                  </a:cubicBezTo>
                  <a:cubicBezTo>
                    <a:pt x="15145" y="45473"/>
                    <a:pt x="10801" y="59837"/>
                    <a:pt x="10706" y="75477"/>
                  </a:cubicBezTo>
                  <a:lnTo>
                    <a:pt x="0" y="75439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6E763D-4F9B-4442-A4A3-489818489792}"/>
                </a:ext>
              </a:extLst>
            </p:cNvPr>
            <p:cNvSpPr/>
            <p:nvPr/>
          </p:nvSpPr>
          <p:spPr>
            <a:xfrm>
              <a:off x="4441393" y="3275437"/>
              <a:ext cx="381723" cy="220732"/>
            </a:xfrm>
            <a:custGeom>
              <a:avLst/>
              <a:gdLst>
                <a:gd name="connsiteX0" fmla="*/ 375590 w 381723"/>
                <a:gd name="connsiteY0" fmla="*/ 220732 h 220732"/>
                <a:gd name="connsiteX1" fmla="*/ 371551 w 381723"/>
                <a:gd name="connsiteY1" fmla="*/ 217913 h 220732"/>
                <a:gd name="connsiteX2" fmla="*/ 335890 w 381723"/>
                <a:gd name="connsiteY2" fmla="*/ 196806 h 220732"/>
                <a:gd name="connsiteX3" fmla="*/ 95117 w 381723"/>
                <a:gd name="connsiteY3" fmla="*/ 75095 h 220732"/>
                <a:gd name="connsiteX4" fmla="*/ 32404 w 381723"/>
                <a:gd name="connsiteY4" fmla="*/ 19145 h 220732"/>
                <a:gd name="connsiteX5" fmla="*/ 13183 w 381723"/>
                <a:gd name="connsiteY5" fmla="*/ 11468 h 220732"/>
                <a:gd name="connsiteX6" fmla="*/ 0 w 381723"/>
                <a:gd name="connsiteY6" fmla="*/ 8725 h 220732"/>
                <a:gd name="connsiteX7" fmla="*/ 6210 w 381723"/>
                <a:gd name="connsiteY7" fmla="*/ 0 h 220732"/>
                <a:gd name="connsiteX8" fmla="*/ 11392 w 381723"/>
                <a:gd name="connsiteY8" fmla="*/ 895 h 220732"/>
                <a:gd name="connsiteX9" fmla="*/ 38995 w 381723"/>
                <a:gd name="connsiteY9" fmla="*/ 10706 h 220732"/>
                <a:gd name="connsiteX10" fmla="*/ 102641 w 381723"/>
                <a:gd name="connsiteY10" fmla="*/ 67456 h 220732"/>
                <a:gd name="connsiteX11" fmla="*/ 338785 w 381723"/>
                <a:gd name="connsiteY11" fmla="*/ 186461 h 220732"/>
                <a:gd name="connsiteX12" fmla="*/ 377723 w 381723"/>
                <a:gd name="connsiteY12" fmla="*/ 209131 h 220732"/>
                <a:gd name="connsiteX13" fmla="*/ 381724 w 381723"/>
                <a:gd name="connsiteY13" fmla="*/ 211912 h 220732"/>
                <a:gd name="connsiteX14" fmla="*/ 375590 w 381723"/>
                <a:gd name="connsiteY14" fmla="*/ 220732 h 22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723" h="220732">
                  <a:moveTo>
                    <a:pt x="375590" y="220732"/>
                  </a:moveTo>
                  <a:lnTo>
                    <a:pt x="371551" y="217913"/>
                  </a:lnTo>
                  <a:cubicBezTo>
                    <a:pt x="360407" y="210083"/>
                    <a:pt x="345243" y="199434"/>
                    <a:pt x="335890" y="196806"/>
                  </a:cubicBezTo>
                  <a:cubicBezTo>
                    <a:pt x="172212" y="150762"/>
                    <a:pt x="141027" y="120167"/>
                    <a:pt x="95117" y="75095"/>
                  </a:cubicBezTo>
                  <a:cubicBezTo>
                    <a:pt x="78543" y="58826"/>
                    <a:pt x="60008" y="40634"/>
                    <a:pt x="32404" y="19145"/>
                  </a:cubicBezTo>
                  <a:cubicBezTo>
                    <a:pt x="20860" y="10154"/>
                    <a:pt x="16631" y="10878"/>
                    <a:pt x="13183" y="11468"/>
                  </a:cubicBezTo>
                  <a:cubicBezTo>
                    <a:pt x="9125" y="12173"/>
                    <a:pt x="5677" y="12764"/>
                    <a:pt x="0" y="8725"/>
                  </a:cubicBezTo>
                  <a:lnTo>
                    <a:pt x="6210" y="0"/>
                  </a:lnTo>
                  <a:cubicBezTo>
                    <a:pt x="8230" y="1429"/>
                    <a:pt x="9677" y="1181"/>
                    <a:pt x="11392" y="895"/>
                  </a:cubicBezTo>
                  <a:cubicBezTo>
                    <a:pt x="16897" y="-57"/>
                    <a:pt x="23698" y="-1219"/>
                    <a:pt x="38995" y="10706"/>
                  </a:cubicBezTo>
                  <a:cubicBezTo>
                    <a:pt x="67132" y="32614"/>
                    <a:pt x="85877" y="50997"/>
                    <a:pt x="102641" y="67456"/>
                  </a:cubicBezTo>
                  <a:cubicBezTo>
                    <a:pt x="147371" y="111347"/>
                    <a:pt x="177756" y="141161"/>
                    <a:pt x="338785" y="186461"/>
                  </a:cubicBezTo>
                  <a:cubicBezTo>
                    <a:pt x="349929" y="189605"/>
                    <a:pt x="365951" y="200844"/>
                    <a:pt x="377723" y="209131"/>
                  </a:cubicBezTo>
                  <a:cubicBezTo>
                    <a:pt x="378619" y="209760"/>
                    <a:pt x="379495" y="210369"/>
                    <a:pt x="381724" y="211912"/>
                  </a:cubicBezTo>
                  <a:lnTo>
                    <a:pt x="375590" y="220732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5EEFF8-6541-4D91-9069-983CE0BFB59E}"/>
                </a:ext>
              </a:extLst>
            </p:cNvPr>
            <p:cNvSpPr/>
            <p:nvPr/>
          </p:nvSpPr>
          <p:spPr>
            <a:xfrm>
              <a:off x="4232304" y="3177616"/>
              <a:ext cx="196534" cy="101384"/>
            </a:xfrm>
            <a:custGeom>
              <a:avLst/>
              <a:gdLst>
                <a:gd name="connsiteX0" fmla="*/ 10740 w 196534"/>
                <a:gd name="connsiteY0" fmla="*/ 305 h 101384"/>
                <a:gd name="connsiteX1" fmla="*/ 58289 w 196534"/>
                <a:gd name="connsiteY1" fmla="*/ 48920 h 101384"/>
                <a:gd name="connsiteX2" fmla="*/ 196535 w 196534"/>
                <a:gd name="connsiteY2" fmla="*/ 90754 h 101384"/>
                <a:gd name="connsiteX3" fmla="*/ 194973 w 196534"/>
                <a:gd name="connsiteY3" fmla="*/ 101384 h 101384"/>
                <a:gd name="connsiteX4" fmla="*/ 53450 w 196534"/>
                <a:gd name="connsiteY4" fmla="*/ 58484 h 101384"/>
                <a:gd name="connsiteX5" fmla="*/ 15 w 196534"/>
                <a:gd name="connsiteY5" fmla="*/ 0 h 101384"/>
                <a:gd name="connsiteX6" fmla="*/ 10740 w 196534"/>
                <a:gd name="connsiteY6" fmla="*/ 305 h 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534" h="101384">
                  <a:moveTo>
                    <a:pt x="10740" y="305"/>
                  </a:moveTo>
                  <a:cubicBezTo>
                    <a:pt x="10188" y="18307"/>
                    <a:pt x="30476" y="34900"/>
                    <a:pt x="58289" y="48920"/>
                  </a:cubicBezTo>
                  <a:cubicBezTo>
                    <a:pt x="102180" y="71037"/>
                    <a:pt x="164131" y="85935"/>
                    <a:pt x="196535" y="90754"/>
                  </a:cubicBezTo>
                  <a:lnTo>
                    <a:pt x="194973" y="101384"/>
                  </a:lnTo>
                  <a:cubicBezTo>
                    <a:pt x="161883" y="96469"/>
                    <a:pt x="98523" y="81191"/>
                    <a:pt x="53450" y="58484"/>
                  </a:cubicBezTo>
                  <a:cubicBezTo>
                    <a:pt x="22132" y="42710"/>
                    <a:pt x="-671" y="23051"/>
                    <a:pt x="15" y="0"/>
                  </a:cubicBezTo>
                  <a:lnTo>
                    <a:pt x="10740" y="305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5789AA-7767-447C-A832-990CF038A35E}"/>
                </a:ext>
              </a:extLst>
            </p:cNvPr>
            <p:cNvSpPr/>
            <p:nvPr/>
          </p:nvSpPr>
          <p:spPr>
            <a:xfrm>
              <a:off x="4601603" y="3394386"/>
              <a:ext cx="255593" cy="42778"/>
            </a:xfrm>
            <a:custGeom>
              <a:avLst/>
              <a:gdLst>
                <a:gd name="connsiteX0" fmla="*/ 255594 w 255593"/>
                <a:gd name="connsiteY0" fmla="*/ 37700 h 42778"/>
                <a:gd name="connsiteX1" fmla="*/ 119729 w 255593"/>
                <a:gd name="connsiteY1" fmla="*/ 39948 h 42778"/>
                <a:gd name="connsiteX2" fmla="*/ 0 w 255593"/>
                <a:gd name="connsiteY2" fmla="*/ 9963 h 42778"/>
                <a:gd name="connsiteX3" fmla="*/ 4001 w 255593"/>
                <a:gd name="connsiteY3" fmla="*/ 0 h 42778"/>
                <a:gd name="connsiteX4" fmla="*/ 120872 w 255593"/>
                <a:gd name="connsiteY4" fmla="*/ 29280 h 42778"/>
                <a:gd name="connsiteX5" fmla="*/ 254375 w 255593"/>
                <a:gd name="connsiteY5" fmla="*/ 27032 h 42778"/>
                <a:gd name="connsiteX6" fmla="*/ 255594 w 255593"/>
                <a:gd name="connsiteY6" fmla="*/ 37700 h 4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593" h="42778">
                  <a:moveTo>
                    <a:pt x="255594" y="37700"/>
                  </a:moveTo>
                  <a:cubicBezTo>
                    <a:pt x="205911" y="43529"/>
                    <a:pt x="161468" y="44425"/>
                    <a:pt x="119729" y="39948"/>
                  </a:cubicBezTo>
                  <a:cubicBezTo>
                    <a:pt x="77915" y="35471"/>
                    <a:pt x="38862" y="25622"/>
                    <a:pt x="0" y="9963"/>
                  </a:cubicBezTo>
                  <a:lnTo>
                    <a:pt x="4001" y="0"/>
                  </a:lnTo>
                  <a:cubicBezTo>
                    <a:pt x="41929" y="15278"/>
                    <a:pt x="80048" y="24917"/>
                    <a:pt x="120872" y="29280"/>
                  </a:cubicBezTo>
                  <a:cubicBezTo>
                    <a:pt x="161773" y="33661"/>
                    <a:pt x="205435" y="32766"/>
                    <a:pt x="254375" y="27032"/>
                  </a:cubicBezTo>
                  <a:lnTo>
                    <a:pt x="255594" y="37700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5F5D8B-F540-491D-BE33-C6A06D67CCE1}"/>
                </a:ext>
              </a:extLst>
            </p:cNvPr>
            <p:cNvSpPr/>
            <p:nvPr/>
          </p:nvSpPr>
          <p:spPr>
            <a:xfrm>
              <a:off x="4783359" y="3436543"/>
              <a:ext cx="12230" cy="35833"/>
            </a:xfrm>
            <a:custGeom>
              <a:avLst/>
              <a:gdLst>
                <a:gd name="connsiteX0" fmla="*/ 1524 w 12230"/>
                <a:gd name="connsiteY0" fmla="*/ 35833 h 35833"/>
                <a:gd name="connsiteX1" fmla="*/ 0 w 12230"/>
                <a:gd name="connsiteY1" fmla="*/ 476 h 35833"/>
                <a:gd name="connsiteX2" fmla="*/ 10706 w 12230"/>
                <a:gd name="connsiteY2" fmla="*/ 0 h 35833"/>
                <a:gd name="connsiteX3" fmla="*/ 12230 w 12230"/>
                <a:gd name="connsiteY3" fmla="*/ 35376 h 3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0" h="35833">
                  <a:moveTo>
                    <a:pt x="1524" y="35833"/>
                  </a:moveTo>
                  <a:lnTo>
                    <a:pt x="0" y="476"/>
                  </a:lnTo>
                  <a:lnTo>
                    <a:pt x="10706" y="0"/>
                  </a:lnTo>
                  <a:lnTo>
                    <a:pt x="12230" y="35376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826C0B-1FFF-4217-AEB2-B1C319021758}"/>
                </a:ext>
              </a:extLst>
            </p:cNvPr>
            <p:cNvSpPr/>
            <p:nvPr/>
          </p:nvSpPr>
          <p:spPr>
            <a:xfrm>
              <a:off x="4875409" y="3319900"/>
              <a:ext cx="106089" cy="31927"/>
            </a:xfrm>
            <a:custGeom>
              <a:avLst/>
              <a:gdLst>
                <a:gd name="connsiteX0" fmla="*/ 1734 w 106089"/>
                <a:gd name="connsiteY0" fmla="*/ 0 h 31927"/>
                <a:gd name="connsiteX1" fmla="*/ 21069 w 106089"/>
                <a:gd name="connsiteY1" fmla="*/ 2934 h 31927"/>
                <a:gd name="connsiteX2" fmla="*/ 106089 w 106089"/>
                <a:gd name="connsiteY2" fmla="*/ 21774 h 31927"/>
                <a:gd name="connsiteX3" fmla="*/ 102641 w 106089"/>
                <a:gd name="connsiteY3" fmla="*/ 31928 h 31927"/>
                <a:gd name="connsiteX4" fmla="*/ 19526 w 106089"/>
                <a:gd name="connsiteY4" fmla="*/ 13564 h 31927"/>
                <a:gd name="connsiteX5" fmla="*/ 0 w 106089"/>
                <a:gd name="connsiteY5" fmla="*/ 10592 h 31927"/>
                <a:gd name="connsiteX6" fmla="*/ 1734 w 106089"/>
                <a:gd name="connsiteY6" fmla="*/ 0 h 3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89" h="31927">
                  <a:moveTo>
                    <a:pt x="1734" y="0"/>
                  </a:moveTo>
                  <a:cubicBezTo>
                    <a:pt x="7677" y="972"/>
                    <a:pt x="14364" y="1962"/>
                    <a:pt x="21069" y="2934"/>
                  </a:cubicBezTo>
                  <a:cubicBezTo>
                    <a:pt x="46730" y="6706"/>
                    <a:pt x="73076" y="10592"/>
                    <a:pt x="106089" y="21774"/>
                  </a:cubicBezTo>
                  <a:lnTo>
                    <a:pt x="102641" y="31928"/>
                  </a:lnTo>
                  <a:cubicBezTo>
                    <a:pt x="70599" y="21069"/>
                    <a:pt x="44729" y="17278"/>
                    <a:pt x="19526" y="13564"/>
                  </a:cubicBezTo>
                  <a:cubicBezTo>
                    <a:pt x="13259" y="12649"/>
                    <a:pt x="7049" y="11735"/>
                    <a:pt x="0" y="10592"/>
                  </a:cubicBezTo>
                  <a:lnTo>
                    <a:pt x="1734" y="0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672AA2-9A58-4360-AD18-276EAEDAF5C1}"/>
                </a:ext>
              </a:extLst>
            </p:cNvPr>
            <p:cNvSpPr/>
            <p:nvPr/>
          </p:nvSpPr>
          <p:spPr>
            <a:xfrm>
              <a:off x="4440440" y="3230681"/>
              <a:ext cx="395097" cy="201385"/>
            </a:xfrm>
            <a:custGeom>
              <a:avLst/>
              <a:gdLst>
                <a:gd name="connsiteX0" fmla="*/ 385858 w 395097"/>
                <a:gd name="connsiteY0" fmla="*/ 201386 h 201385"/>
                <a:gd name="connsiteX1" fmla="*/ 276873 w 395097"/>
                <a:gd name="connsiteY1" fmla="*/ 120100 h 201385"/>
                <a:gd name="connsiteX2" fmla="*/ 59093 w 395097"/>
                <a:gd name="connsiteY2" fmla="*/ 11324 h 201385"/>
                <a:gd name="connsiteX3" fmla="*/ 39643 w 395097"/>
                <a:gd name="connsiteY3" fmla="*/ 19230 h 201385"/>
                <a:gd name="connsiteX4" fmla="*/ 8096 w 395097"/>
                <a:gd name="connsiteY4" fmla="*/ 52624 h 201385"/>
                <a:gd name="connsiteX5" fmla="*/ 0 w 395097"/>
                <a:gd name="connsiteY5" fmla="*/ 45614 h 201385"/>
                <a:gd name="connsiteX6" fmla="*/ 32766 w 395097"/>
                <a:gd name="connsiteY6" fmla="*/ 11000 h 201385"/>
                <a:gd name="connsiteX7" fmla="*/ 62998 w 395097"/>
                <a:gd name="connsiteY7" fmla="*/ 1323 h 201385"/>
                <a:gd name="connsiteX8" fmla="*/ 282302 w 395097"/>
                <a:gd name="connsiteY8" fmla="*/ 110822 h 201385"/>
                <a:gd name="connsiteX9" fmla="*/ 395097 w 395097"/>
                <a:gd name="connsiteY9" fmla="*/ 195957 h 201385"/>
                <a:gd name="connsiteX10" fmla="*/ 385858 w 395097"/>
                <a:gd name="connsiteY10" fmla="*/ 201386 h 2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097" h="201385">
                  <a:moveTo>
                    <a:pt x="385858" y="201386"/>
                  </a:moveTo>
                  <a:cubicBezTo>
                    <a:pt x="374161" y="181498"/>
                    <a:pt x="329965" y="151094"/>
                    <a:pt x="276873" y="120100"/>
                  </a:cubicBezTo>
                  <a:cubicBezTo>
                    <a:pt x="198253" y="74189"/>
                    <a:pt x="100717" y="27555"/>
                    <a:pt x="59093" y="11324"/>
                  </a:cubicBezTo>
                  <a:cubicBezTo>
                    <a:pt x="54083" y="9362"/>
                    <a:pt x="47568" y="12619"/>
                    <a:pt x="39643" y="19230"/>
                  </a:cubicBezTo>
                  <a:cubicBezTo>
                    <a:pt x="30499" y="26907"/>
                    <a:pt x="20003" y="38813"/>
                    <a:pt x="8096" y="52624"/>
                  </a:cubicBezTo>
                  <a:lnTo>
                    <a:pt x="0" y="45614"/>
                  </a:lnTo>
                  <a:cubicBezTo>
                    <a:pt x="12230" y="31422"/>
                    <a:pt x="23051" y="19135"/>
                    <a:pt x="32766" y="11000"/>
                  </a:cubicBezTo>
                  <a:cubicBezTo>
                    <a:pt x="43720" y="1818"/>
                    <a:pt x="53626" y="-2335"/>
                    <a:pt x="62998" y="1323"/>
                  </a:cubicBezTo>
                  <a:cubicBezTo>
                    <a:pt x="105004" y="17706"/>
                    <a:pt x="203244" y="64664"/>
                    <a:pt x="282302" y="110822"/>
                  </a:cubicBezTo>
                  <a:cubicBezTo>
                    <a:pt x="336728" y="142598"/>
                    <a:pt x="382314" y="174259"/>
                    <a:pt x="395097" y="195957"/>
                  </a:cubicBezTo>
                  <a:lnTo>
                    <a:pt x="385858" y="201386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F7AA11-43FA-46A3-A860-9EA4D621582B}"/>
                </a:ext>
              </a:extLst>
            </p:cNvPr>
            <p:cNvSpPr/>
            <p:nvPr/>
          </p:nvSpPr>
          <p:spPr>
            <a:xfrm>
              <a:off x="4492365" y="3169664"/>
              <a:ext cx="85920" cy="69578"/>
            </a:xfrm>
            <a:custGeom>
              <a:avLst/>
              <a:gdLst>
                <a:gd name="connsiteX0" fmla="*/ 5644 w 85920"/>
                <a:gd name="connsiteY0" fmla="*/ 69578 h 69578"/>
                <a:gd name="connsiteX1" fmla="*/ 3206 w 85920"/>
                <a:gd name="connsiteY1" fmla="*/ 31650 h 69578"/>
                <a:gd name="connsiteX2" fmla="*/ 19341 w 85920"/>
                <a:gd name="connsiteY2" fmla="*/ 11495 h 69578"/>
                <a:gd name="connsiteX3" fmla="*/ 43439 w 85920"/>
                <a:gd name="connsiteY3" fmla="*/ 998 h 69578"/>
                <a:gd name="connsiteX4" fmla="*/ 85921 w 85920"/>
                <a:gd name="connsiteY4" fmla="*/ 11323 h 69578"/>
                <a:gd name="connsiteX5" fmla="*/ 79044 w 85920"/>
                <a:gd name="connsiteY5" fmla="*/ 19553 h 69578"/>
                <a:gd name="connsiteX6" fmla="*/ 45402 w 85920"/>
                <a:gd name="connsiteY6" fmla="*/ 11533 h 69578"/>
                <a:gd name="connsiteX7" fmla="*/ 25723 w 85920"/>
                <a:gd name="connsiteY7" fmla="*/ 20105 h 69578"/>
                <a:gd name="connsiteX8" fmla="*/ 13112 w 85920"/>
                <a:gd name="connsiteY8" fmla="*/ 35764 h 69578"/>
                <a:gd name="connsiteX9" fmla="*/ 15169 w 85920"/>
                <a:gd name="connsiteY9" fmla="*/ 64720 h 69578"/>
                <a:gd name="connsiteX10" fmla="*/ 5644 w 85920"/>
                <a:gd name="connsiteY10" fmla="*/ 69578 h 6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0" h="69578">
                  <a:moveTo>
                    <a:pt x="5644" y="69578"/>
                  </a:moveTo>
                  <a:cubicBezTo>
                    <a:pt x="-1442" y="55767"/>
                    <a:pt x="-1385" y="42699"/>
                    <a:pt x="3206" y="31650"/>
                  </a:cubicBezTo>
                  <a:cubicBezTo>
                    <a:pt x="6520" y="23649"/>
                    <a:pt x="12255" y="16772"/>
                    <a:pt x="19341" y="11495"/>
                  </a:cubicBezTo>
                  <a:cubicBezTo>
                    <a:pt x="26332" y="6294"/>
                    <a:pt x="34695" y="2636"/>
                    <a:pt x="43439" y="998"/>
                  </a:cubicBezTo>
                  <a:cubicBezTo>
                    <a:pt x="57975" y="-1745"/>
                    <a:pt x="73615" y="998"/>
                    <a:pt x="85921" y="11323"/>
                  </a:cubicBezTo>
                  <a:lnTo>
                    <a:pt x="79044" y="19553"/>
                  </a:lnTo>
                  <a:cubicBezTo>
                    <a:pt x="69405" y="11476"/>
                    <a:pt x="57003" y="9342"/>
                    <a:pt x="45402" y="11533"/>
                  </a:cubicBezTo>
                  <a:cubicBezTo>
                    <a:pt x="38258" y="12885"/>
                    <a:pt x="31438" y="15876"/>
                    <a:pt x="25723" y="20105"/>
                  </a:cubicBezTo>
                  <a:cubicBezTo>
                    <a:pt x="20141" y="24258"/>
                    <a:pt x="15684" y="29592"/>
                    <a:pt x="13112" y="35764"/>
                  </a:cubicBezTo>
                  <a:cubicBezTo>
                    <a:pt x="9664" y="44070"/>
                    <a:pt x="9683" y="54014"/>
                    <a:pt x="15169" y="64720"/>
                  </a:cubicBezTo>
                  <a:lnTo>
                    <a:pt x="5644" y="69578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E42752C-AF88-411E-8A59-342C7C590E21}"/>
                </a:ext>
              </a:extLst>
            </p:cNvPr>
            <p:cNvSpPr/>
            <p:nvPr/>
          </p:nvSpPr>
          <p:spPr>
            <a:xfrm>
              <a:off x="4114704" y="3472948"/>
              <a:ext cx="436683" cy="173297"/>
            </a:xfrm>
            <a:custGeom>
              <a:avLst/>
              <a:gdLst>
                <a:gd name="connsiteX0" fmla="*/ 6610 w 436683"/>
                <a:gd name="connsiteY0" fmla="*/ 0 h 173297"/>
                <a:gd name="connsiteX1" fmla="*/ 210884 w 436683"/>
                <a:gd name="connsiteY1" fmla="*/ 89459 h 173297"/>
                <a:gd name="connsiteX2" fmla="*/ 223304 w 436683"/>
                <a:gd name="connsiteY2" fmla="*/ 94031 h 173297"/>
                <a:gd name="connsiteX3" fmla="*/ 271424 w 436683"/>
                <a:gd name="connsiteY3" fmla="*/ 111900 h 173297"/>
                <a:gd name="connsiteX4" fmla="*/ 436683 w 436683"/>
                <a:gd name="connsiteY4" fmla="*/ 166611 h 173297"/>
                <a:gd name="connsiteX5" fmla="*/ 436207 w 436683"/>
                <a:gd name="connsiteY5" fmla="*/ 173298 h 173297"/>
                <a:gd name="connsiteX6" fmla="*/ 269081 w 436683"/>
                <a:gd name="connsiteY6" fmla="*/ 118167 h 173297"/>
                <a:gd name="connsiteX7" fmla="*/ 220980 w 436683"/>
                <a:gd name="connsiteY7" fmla="*/ 100336 h 173297"/>
                <a:gd name="connsiteX8" fmla="*/ 208559 w 436683"/>
                <a:gd name="connsiteY8" fmla="*/ 95745 h 173297"/>
                <a:gd name="connsiteX9" fmla="*/ 0 w 436683"/>
                <a:gd name="connsiteY9" fmla="*/ 1105 h 173297"/>
                <a:gd name="connsiteX10" fmla="*/ 6610 w 436683"/>
                <a:gd name="connsiteY10" fmla="*/ 0 h 17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6683" h="173297">
                  <a:moveTo>
                    <a:pt x="6610" y="0"/>
                  </a:moveTo>
                  <a:cubicBezTo>
                    <a:pt x="9144" y="15126"/>
                    <a:pt x="109404" y="52064"/>
                    <a:pt x="210884" y="89459"/>
                  </a:cubicBezTo>
                  <a:lnTo>
                    <a:pt x="223304" y="94031"/>
                  </a:lnTo>
                  <a:cubicBezTo>
                    <a:pt x="237363" y="99212"/>
                    <a:pt x="254603" y="105632"/>
                    <a:pt x="271424" y="111900"/>
                  </a:cubicBezTo>
                  <a:cubicBezTo>
                    <a:pt x="347320" y="140170"/>
                    <a:pt x="413880" y="164973"/>
                    <a:pt x="436683" y="166611"/>
                  </a:cubicBezTo>
                  <a:lnTo>
                    <a:pt x="436207" y="173298"/>
                  </a:lnTo>
                  <a:cubicBezTo>
                    <a:pt x="412490" y="171602"/>
                    <a:pt x="345491" y="146628"/>
                    <a:pt x="269081" y="118167"/>
                  </a:cubicBezTo>
                  <a:cubicBezTo>
                    <a:pt x="254432" y="112719"/>
                    <a:pt x="239401" y="107118"/>
                    <a:pt x="220980" y="100336"/>
                  </a:cubicBezTo>
                  <a:lnTo>
                    <a:pt x="208559" y="95745"/>
                  </a:lnTo>
                  <a:cubicBezTo>
                    <a:pt x="105251" y="57683"/>
                    <a:pt x="3162" y="20079"/>
                    <a:pt x="0" y="1105"/>
                  </a:cubicBezTo>
                  <a:lnTo>
                    <a:pt x="6610" y="0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4D0CD00-3C7C-41FF-9379-F3298611DD47}"/>
                </a:ext>
              </a:extLst>
            </p:cNvPr>
            <p:cNvSpPr/>
            <p:nvPr/>
          </p:nvSpPr>
          <p:spPr>
            <a:xfrm>
              <a:off x="4378661" y="3361982"/>
              <a:ext cx="27165" cy="27851"/>
            </a:xfrm>
            <a:custGeom>
              <a:avLst/>
              <a:gdLst>
                <a:gd name="connsiteX0" fmla="*/ 13583 w 27165"/>
                <a:gd name="connsiteY0" fmla="*/ 0 h 27851"/>
                <a:gd name="connsiteX1" fmla="*/ 23222 w 27165"/>
                <a:gd name="connsiteY1" fmla="*/ 4115 h 27851"/>
                <a:gd name="connsiteX2" fmla="*/ 27165 w 27165"/>
                <a:gd name="connsiteY2" fmla="*/ 13926 h 27851"/>
                <a:gd name="connsiteX3" fmla="*/ 23222 w 27165"/>
                <a:gd name="connsiteY3" fmla="*/ 23736 h 27851"/>
                <a:gd name="connsiteX4" fmla="*/ 13583 w 27165"/>
                <a:gd name="connsiteY4" fmla="*/ 27851 h 27851"/>
                <a:gd name="connsiteX5" fmla="*/ 3962 w 27165"/>
                <a:gd name="connsiteY5" fmla="*/ 23736 h 27851"/>
                <a:gd name="connsiteX6" fmla="*/ 0 w 27165"/>
                <a:gd name="connsiteY6" fmla="*/ 13926 h 27851"/>
                <a:gd name="connsiteX7" fmla="*/ 3962 w 27165"/>
                <a:gd name="connsiteY7" fmla="*/ 4115 h 27851"/>
                <a:gd name="connsiteX8" fmla="*/ 13583 w 27165"/>
                <a:gd name="connsiteY8" fmla="*/ 0 h 27851"/>
                <a:gd name="connsiteX9" fmla="*/ 18402 w 27165"/>
                <a:gd name="connsiteY9" fmla="*/ 8801 h 27851"/>
                <a:gd name="connsiteX10" fmla="*/ 13583 w 27165"/>
                <a:gd name="connsiteY10" fmla="*/ 6725 h 27851"/>
                <a:gd name="connsiteX11" fmla="*/ 8763 w 27165"/>
                <a:gd name="connsiteY11" fmla="*/ 8801 h 27851"/>
                <a:gd name="connsiteX12" fmla="*/ 6725 w 27165"/>
                <a:gd name="connsiteY12" fmla="*/ 13926 h 27851"/>
                <a:gd name="connsiteX13" fmla="*/ 8763 w 27165"/>
                <a:gd name="connsiteY13" fmla="*/ 19050 h 27851"/>
                <a:gd name="connsiteX14" fmla="*/ 13583 w 27165"/>
                <a:gd name="connsiteY14" fmla="*/ 21126 h 27851"/>
                <a:gd name="connsiteX15" fmla="*/ 18402 w 27165"/>
                <a:gd name="connsiteY15" fmla="*/ 19050 h 27851"/>
                <a:gd name="connsiteX16" fmla="*/ 20441 w 27165"/>
                <a:gd name="connsiteY16" fmla="*/ 13926 h 27851"/>
                <a:gd name="connsiteX17" fmla="*/ 18402 w 27165"/>
                <a:gd name="connsiteY17" fmla="*/ 8801 h 2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65" h="27851">
                  <a:moveTo>
                    <a:pt x="13583" y="0"/>
                  </a:moveTo>
                  <a:cubicBezTo>
                    <a:pt x="17355" y="0"/>
                    <a:pt x="20745" y="1581"/>
                    <a:pt x="23222" y="4115"/>
                  </a:cubicBezTo>
                  <a:cubicBezTo>
                    <a:pt x="25660" y="6648"/>
                    <a:pt x="27165" y="10116"/>
                    <a:pt x="27165" y="13926"/>
                  </a:cubicBezTo>
                  <a:cubicBezTo>
                    <a:pt x="27165" y="17736"/>
                    <a:pt x="25660" y="21203"/>
                    <a:pt x="23222" y="23736"/>
                  </a:cubicBezTo>
                  <a:cubicBezTo>
                    <a:pt x="20745" y="26270"/>
                    <a:pt x="17355" y="27851"/>
                    <a:pt x="13583" y="27851"/>
                  </a:cubicBezTo>
                  <a:cubicBezTo>
                    <a:pt x="9811" y="27851"/>
                    <a:pt x="6420" y="26270"/>
                    <a:pt x="3962" y="23736"/>
                  </a:cubicBezTo>
                  <a:cubicBezTo>
                    <a:pt x="1505" y="21203"/>
                    <a:pt x="0" y="17736"/>
                    <a:pt x="0" y="13926"/>
                  </a:cubicBezTo>
                  <a:cubicBezTo>
                    <a:pt x="0" y="10116"/>
                    <a:pt x="1505" y="6648"/>
                    <a:pt x="3962" y="4115"/>
                  </a:cubicBezTo>
                  <a:cubicBezTo>
                    <a:pt x="6420" y="1581"/>
                    <a:pt x="9811" y="0"/>
                    <a:pt x="13583" y="0"/>
                  </a:cubicBezTo>
                  <a:close/>
                  <a:moveTo>
                    <a:pt x="18402" y="8801"/>
                  </a:moveTo>
                  <a:cubicBezTo>
                    <a:pt x="17164" y="7506"/>
                    <a:pt x="15469" y="6725"/>
                    <a:pt x="13583" y="6725"/>
                  </a:cubicBezTo>
                  <a:cubicBezTo>
                    <a:pt x="11697" y="6725"/>
                    <a:pt x="10001" y="7506"/>
                    <a:pt x="8763" y="8801"/>
                  </a:cubicBezTo>
                  <a:cubicBezTo>
                    <a:pt x="7506" y="10097"/>
                    <a:pt x="6725" y="11906"/>
                    <a:pt x="6725" y="13926"/>
                  </a:cubicBezTo>
                  <a:cubicBezTo>
                    <a:pt x="6725" y="15945"/>
                    <a:pt x="7506" y="17755"/>
                    <a:pt x="8763" y="19050"/>
                  </a:cubicBezTo>
                  <a:cubicBezTo>
                    <a:pt x="10001" y="20326"/>
                    <a:pt x="11697" y="21126"/>
                    <a:pt x="13583" y="21126"/>
                  </a:cubicBezTo>
                  <a:cubicBezTo>
                    <a:pt x="15469" y="21126"/>
                    <a:pt x="17164" y="20326"/>
                    <a:pt x="18402" y="19050"/>
                  </a:cubicBezTo>
                  <a:cubicBezTo>
                    <a:pt x="19660" y="17755"/>
                    <a:pt x="20441" y="15945"/>
                    <a:pt x="20441" y="13926"/>
                  </a:cubicBezTo>
                  <a:cubicBezTo>
                    <a:pt x="20441" y="11906"/>
                    <a:pt x="19660" y="10097"/>
                    <a:pt x="18402" y="880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6C631F-8161-44A3-AA1F-267D00332EF5}"/>
                </a:ext>
              </a:extLst>
            </p:cNvPr>
            <p:cNvSpPr/>
            <p:nvPr/>
          </p:nvSpPr>
          <p:spPr>
            <a:xfrm>
              <a:off x="4412475" y="3387909"/>
              <a:ext cx="27146" cy="27832"/>
            </a:xfrm>
            <a:custGeom>
              <a:avLst/>
              <a:gdLst>
                <a:gd name="connsiteX0" fmla="*/ 13564 w 27146"/>
                <a:gd name="connsiteY0" fmla="*/ 0 h 27832"/>
                <a:gd name="connsiteX1" fmla="*/ 23203 w 27146"/>
                <a:gd name="connsiteY1" fmla="*/ 4115 h 27832"/>
                <a:gd name="connsiteX2" fmla="*/ 27146 w 27146"/>
                <a:gd name="connsiteY2" fmla="*/ 13926 h 27832"/>
                <a:gd name="connsiteX3" fmla="*/ 23203 w 27146"/>
                <a:gd name="connsiteY3" fmla="*/ 23717 h 27832"/>
                <a:gd name="connsiteX4" fmla="*/ 13564 w 27146"/>
                <a:gd name="connsiteY4" fmla="*/ 27832 h 27832"/>
                <a:gd name="connsiteX5" fmla="*/ 3943 w 27146"/>
                <a:gd name="connsiteY5" fmla="*/ 23717 h 27832"/>
                <a:gd name="connsiteX6" fmla="*/ 0 w 27146"/>
                <a:gd name="connsiteY6" fmla="*/ 13926 h 27832"/>
                <a:gd name="connsiteX7" fmla="*/ 3943 w 27146"/>
                <a:gd name="connsiteY7" fmla="*/ 4115 h 27832"/>
                <a:gd name="connsiteX8" fmla="*/ 13564 w 27146"/>
                <a:gd name="connsiteY8" fmla="*/ 0 h 27832"/>
                <a:gd name="connsiteX9" fmla="*/ 18402 w 27146"/>
                <a:gd name="connsiteY9" fmla="*/ 8782 h 27832"/>
                <a:gd name="connsiteX10" fmla="*/ 13564 w 27146"/>
                <a:gd name="connsiteY10" fmla="*/ 6725 h 27832"/>
                <a:gd name="connsiteX11" fmla="*/ 8744 w 27146"/>
                <a:gd name="connsiteY11" fmla="*/ 8782 h 27832"/>
                <a:gd name="connsiteX12" fmla="*/ 6706 w 27146"/>
                <a:gd name="connsiteY12" fmla="*/ 13926 h 27832"/>
                <a:gd name="connsiteX13" fmla="*/ 8744 w 27146"/>
                <a:gd name="connsiteY13" fmla="*/ 19050 h 27832"/>
                <a:gd name="connsiteX14" fmla="*/ 13564 w 27146"/>
                <a:gd name="connsiteY14" fmla="*/ 21126 h 27832"/>
                <a:gd name="connsiteX15" fmla="*/ 18402 w 27146"/>
                <a:gd name="connsiteY15" fmla="*/ 19050 h 27832"/>
                <a:gd name="connsiteX16" fmla="*/ 20441 w 27146"/>
                <a:gd name="connsiteY16" fmla="*/ 13926 h 27832"/>
                <a:gd name="connsiteX17" fmla="*/ 18402 w 27146"/>
                <a:gd name="connsiteY17" fmla="*/ 8782 h 2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46" h="27832">
                  <a:moveTo>
                    <a:pt x="13564" y="0"/>
                  </a:moveTo>
                  <a:cubicBezTo>
                    <a:pt x="17336" y="0"/>
                    <a:pt x="20745" y="1562"/>
                    <a:pt x="23203" y="4115"/>
                  </a:cubicBezTo>
                  <a:cubicBezTo>
                    <a:pt x="25641" y="6629"/>
                    <a:pt x="27146" y="10097"/>
                    <a:pt x="27146" y="13926"/>
                  </a:cubicBezTo>
                  <a:cubicBezTo>
                    <a:pt x="27146" y="17736"/>
                    <a:pt x="25641" y="21203"/>
                    <a:pt x="23203" y="23717"/>
                  </a:cubicBezTo>
                  <a:cubicBezTo>
                    <a:pt x="20745" y="26270"/>
                    <a:pt x="17336" y="27832"/>
                    <a:pt x="13564" y="27832"/>
                  </a:cubicBezTo>
                  <a:cubicBezTo>
                    <a:pt x="9811" y="27832"/>
                    <a:pt x="6401" y="26270"/>
                    <a:pt x="3943" y="23717"/>
                  </a:cubicBezTo>
                  <a:cubicBezTo>
                    <a:pt x="1505" y="21203"/>
                    <a:pt x="0" y="17736"/>
                    <a:pt x="0" y="13926"/>
                  </a:cubicBezTo>
                  <a:cubicBezTo>
                    <a:pt x="0" y="10097"/>
                    <a:pt x="1505" y="6629"/>
                    <a:pt x="3943" y="4115"/>
                  </a:cubicBezTo>
                  <a:cubicBezTo>
                    <a:pt x="6401" y="1562"/>
                    <a:pt x="9811" y="0"/>
                    <a:pt x="13564" y="0"/>
                  </a:cubicBezTo>
                  <a:close/>
                  <a:moveTo>
                    <a:pt x="18402" y="8782"/>
                  </a:moveTo>
                  <a:cubicBezTo>
                    <a:pt x="17164" y="7506"/>
                    <a:pt x="15450" y="6725"/>
                    <a:pt x="13564" y="6725"/>
                  </a:cubicBezTo>
                  <a:cubicBezTo>
                    <a:pt x="11697" y="6725"/>
                    <a:pt x="9982" y="7506"/>
                    <a:pt x="8744" y="8782"/>
                  </a:cubicBezTo>
                  <a:cubicBezTo>
                    <a:pt x="7487" y="10077"/>
                    <a:pt x="6706" y="11906"/>
                    <a:pt x="6706" y="13926"/>
                  </a:cubicBezTo>
                  <a:cubicBezTo>
                    <a:pt x="6706" y="15945"/>
                    <a:pt x="7487" y="17755"/>
                    <a:pt x="8744" y="19050"/>
                  </a:cubicBezTo>
                  <a:cubicBezTo>
                    <a:pt x="9982" y="20326"/>
                    <a:pt x="11697" y="21126"/>
                    <a:pt x="13564" y="21126"/>
                  </a:cubicBezTo>
                  <a:cubicBezTo>
                    <a:pt x="15450" y="21126"/>
                    <a:pt x="17164" y="20326"/>
                    <a:pt x="18402" y="19050"/>
                  </a:cubicBezTo>
                  <a:cubicBezTo>
                    <a:pt x="19660" y="17755"/>
                    <a:pt x="20441" y="15945"/>
                    <a:pt x="20441" y="13926"/>
                  </a:cubicBezTo>
                  <a:cubicBezTo>
                    <a:pt x="20441" y="11906"/>
                    <a:pt x="19660" y="10077"/>
                    <a:pt x="18402" y="8782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967EF8-BAB2-4634-9811-01CC909CC7A8}"/>
                </a:ext>
              </a:extLst>
            </p:cNvPr>
            <p:cNvSpPr/>
            <p:nvPr/>
          </p:nvSpPr>
          <p:spPr>
            <a:xfrm>
              <a:off x="4446270" y="3413817"/>
              <a:ext cx="27165" cy="27851"/>
            </a:xfrm>
            <a:custGeom>
              <a:avLst/>
              <a:gdLst>
                <a:gd name="connsiteX0" fmla="*/ 13583 w 27165"/>
                <a:gd name="connsiteY0" fmla="*/ 0 h 27851"/>
                <a:gd name="connsiteX1" fmla="*/ 23203 w 27165"/>
                <a:gd name="connsiteY1" fmla="*/ 4134 h 27851"/>
                <a:gd name="connsiteX2" fmla="*/ 27165 w 27165"/>
                <a:gd name="connsiteY2" fmla="*/ 13926 h 27851"/>
                <a:gd name="connsiteX3" fmla="*/ 23203 w 27165"/>
                <a:gd name="connsiteY3" fmla="*/ 23736 h 27851"/>
                <a:gd name="connsiteX4" fmla="*/ 13583 w 27165"/>
                <a:gd name="connsiteY4" fmla="*/ 27851 h 27851"/>
                <a:gd name="connsiteX5" fmla="*/ 3943 w 27165"/>
                <a:gd name="connsiteY5" fmla="*/ 23736 h 27851"/>
                <a:gd name="connsiteX6" fmla="*/ 0 w 27165"/>
                <a:gd name="connsiteY6" fmla="*/ 13926 h 27851"/>
                <a:gd name="connsiteX7" fmla="*/ 3943 w 27165"/>
                <a:gd name="connsiteY7" fmla="*/ 4134 h 27851"/>
                <a:gd name="connsiteX8" fmla="*/ 13583 w 27165"/>
                <a:gd name="connsiteY8" fmla="*/ 0 h 27851"/>
                <a:gd name="connsiteX9" fmla="*/ 18402 w 27165"/>
                <a:gd name="connsiteY9" fmla="*/ 8801 h 27851"/>
                <a:gd name="connsiteX10" fmla="*/ 13583 w 27165"/>
                <a:gd name="connsiteY10" fmla="*/ 6725 h 27851"/>
                <a:gd name="connsiteX11" fmla="*/ 8763 w 27165"/>
                <a:gd name="connsiteY11" fmla="*/ 8801 h 27851"/>
                <a:gd name="connsiteX12" fmla="*/ 6725 w 27165"/>
                <a:gd name="connsiteY12" fmla="*/ 13926 h 27851"/>
                <a:gd name="connsiteX13" fmla="*/ 8763 w 27165"/>
                <a:gd name="connsiteY13" fmla="*/ 19069 h 27851"/>
                <a:gd name="connsiteX14" fmla="*/ 13583 w 27165"/>
                <a:gd name="connsiteY14" fmla="*/ 21126 h 27851"/>
                <a:gd name="connsiteX15" fmla="*/ 18402 w 27165"/>
                <a:gd name="connsiteY15" fmla="*/ 19069 h 27851"/>
                <a:gd name="connsiteX16" fmla="*/ 20441 w 27165"/>
                <a:gd name="connsiteY16" fmla="*/ 13926 h 27851"/>
                <a:gd name="connsiteX17" fmla="*/ 18402 w 27165"/>
                <a:gd name="connsiteY17" fmla="*/ 8801 h 2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65" h="27851">
                  <a:moveTo>
                    <a:pt x="13583" y="0"/>
                  </a:moveTo>
                  <a:cubicBezTo>
                    <a:pt x="17336" y="0"/>
                    <a:pt x="20745" y="1581"/>
                    <a:pt x="23203" y="4134"/>
                  </a:cubicBezTo>
                  <a:cubicBezTo>
                    <a:pt x="25660" y="6648"/>
                    <a:pt x="27165" y="10116"/>
                    <a:pt x="27165" y="13926"/>
                  </a:cubicBezTo>
                  <a:cubicBezTo>
                    <a:pt x="27165" y="17736"/>
                    <a:pt x="25660" y="21203"/>
                    <a:pt x="23203" y="23736"/>
                  </a:cubicBezTo>
                  <a:cubicBezTo>
                    <a:pt x="20745" y="26270"/>
                    <a:pt x="17336" y="27851"/>
                    <a:pt x="13583" y="27851"/>
                  </a:cubicBezTo>
                  <a:cubicBezTo>
                    <a:pt x="9811" y="27851"/>
                    <a:pt x="6420" y="26270"/>
                    <a:pt x="3943" y="23736"/>
                  </a:cubicBezTo>
                  <a:cubicBezTo>
                    <a:pt x="1505" y="21203"/>
                    <a:pt x="0" y="17736"/>
                    <a:pt x="0" y="13926"/>
                  </a:cubicBezTo>
                  <a:cubicBezTo>
                    <a:pt x="0" y="10116"/>
                    <a:pt x="1505" y="6648"/>
                    <a:pt x="3943" y="4134"/>
                  </a:cubicBezTo>
                  <a:cubicBezTo>
                    <a:pt x="6420" y="1581"/>
                    <a:pt x="9811" y="0"/>
                    <a:pt x="13583" y="0"/>
                  </a:cubicBezTo>
                  <a:close/>
                  <a:moveTo>
                    <a:pt x="18402" y="8801"/>
                  </a:moveTo>
                  <a:cubicBezTo>
                    <a:pt x="17164" y="7525"/>
                    <a:pt x="15469" y="6725"/>
                    <a:pt x="13583" y="6725"/>
                  </a:cubicBezTo>
                  <a:cubicBezTo>
                    <a:pt x="11697" y="6725"/>
                    <a:pt x="10001" y="7525"/>
                    <a:pt x="8763" y="8801"/>
                  </a:cubicBezTo>
                  <a:cubicBezTo>
                    <a:pt x="7506" y="10097"/>
                    <a:pt x="6725" y="11906"/>
                    <a:pt x="6725" y="13926"/>
                  </a:cubicBezTo>
                  <a:cubicBezTo>
                    <a:pt x="6725" y="15945"/>
                    <a:pt x="7506" y="17755"/>
                    <a:pt x="8763" y="19069"/>
                  </a:cubicBezTo>
                  <a:cubicBezTo>
                    <a:pt x="10001" y="20345"/>
                    <a:pt x="11697" y="21126"/>
                    <a:pt x="13583" y="21126"/>
                  </a:cubicBezTo>
                  <a:cubicBezTo>
                    <a:pt x="15469" y="21126"/>
                    <a:pt x="17164" y="20345"/>
                    <a:pt x="18402" y="19069"/>
                  </a:cubicBezTo>
                  <a:cubicBezTo>
                    <a:pt x="19660" y="17755"/>
                    <a:pt x="20441" y="15945"/>
                    <a:pt x="20441" y="13926"/>
                  </a:cubicBezTo>
                  <a:cubicBezTo>
                    <a:pt x="20441" y="11906"/>
                    <a:pt x="19660" y="10097"/>
                    <a:pt x="18402" y="880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1FF1626-9190-43C4-99A7-A89B6BA0D5A7}"/>
                </a:ext>
              </a:extLst>
            </p:cNvPr>
            <p:cNvSpPr/>
            <p:nvPr/>
          </p:nvSpPr>
          <p:spPr>
            <a:xfrm>
              <a:off x="4480064" y="3439744"/>
              <a:ext cx="27165" cy="27851"/>
            </a:xfrm>
            <a:custGeom>
              <a:avLst/>
              <a:gdLst>
                <a:gd name="connsiteX0" fmla="*/ 13583 w 27165"/>
                <a:gd name="connsiteY0" fmla="*/ 0 h 27851"/>
                <a:gd name="connsiteX1" fmla="*/ 23222 w 27165"/>
                <a:gd name="connsiteY1" fmla="*/ 4115 h 27851"/>
                <a:gd name="connsiteX2" fmla="*/ 27165 w 27165"/>
                <a:gd name="connsiteY2" fmla="*/ 13926 h 27851"/>
                <a:gd name="connsiteX3" fmla="*/ 23222 w 27165"/>
                <a:gd name="connsiteY3" fmla="*/ 23717 h 27851"/>
                <a:gd name="connsiteX4" fmla="*/ 13583 w 27165"/>
                <a:gd name="connsiteY4" fmla="*/ 27851 h 27851"/>
                <a:gd name="connsiteX5" fmla="*/ 3962 w 27165"/>
                <a:gd name="connsiteY5" fmla="*/ 23717 h 27851"/>
                <a:gd name="connsiteX6" fmla="*/ 0 w 27165"/>
                <a:gd name="connsiteY6" fmla="*/ 13926 h 27851"/>
                <a:gd name="connsiteX7" fmla="*/ 3962 w 27165"/>
                <a:gd name="connsiteY7" fmla="*/ 4115 h 27851"/>
                <a:gd name="connsiteX8" fmla="*/ 13583 w 27165"/>
                <a:gd name="connsiteY8" fmla="*/ 0 h 27851"/>
                <a:gd name="connsiteX9" fmla="*/ 18421 w 27165"/>
                <a:gd name="connsiteY9" fmla="*/ 8782 h 27851"/>
                <a:gd name="connsiteX10" fmla="*/ 13583 w 27165"/>
                <a:gd name="connsiteY10" fmla="*/ 6725 h 27851"/>
                <a:gd name="connsiteX11" fmla="*/ 8763 w 27165"/>
                <a:gd name="connsiteY11" fmla="*/ 8782 h 27851"/>
                <a:gd name="connsiteX12" fmla="*/ 6725 w 27165"/>
                <a:gd name="connsiteY12" fmla="*/ 13926 h 27851"/>
                <a:gd name="connsiteX13" fmla="*/ 8763 w 27165"/>
                <a:gd name="connsiteY13" fmla="*/ 19050 h 27851"/>
                <a:gd name="connsiteX14" fmla="*/ 13583 w 27165"/>
                <a:gd name="connsiteY14" fmla="*/ 21126 h 27851"/>
                <a:gd name="connsiteX15" fmla="*/ 18421 w 27165"/>
                <a:gd name="connsiteY15" fmla="*/ 19050 h 27851"/>
                <a:gd name="connsiteX16" fmla="*/ 20441 w 27165"/>
                <a:gd name="connsiteY16" fmla="*/ 13926 h 27851"/>
                <a:gd name="connsiteX17" fmla="*/ 18421 w 27165"/>
                <a:gd name="connsiteY17" fmla="*/ 8782 h 2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65" h="27851">
                  <a:moveTo>
                    <a:pt x="13583" y="0"/>
                  </a:moveTo>
                  <a:cubicBezTo>
                    <a:pt x="17355" y="0"/>
                    <a:pt x="20765" y="1581"/>
                    <a:pt x="23222" y="4115"/>
                  </a:cubicBezTo>
                  <a:cubicBezTo>
                    <a:pt x="25660" y="6648"/>
                    <a:pt x="27165" y="10116"/>
                    <a:pt x="27165" y="13926"/>
                  </a:cubicBezTo>
                  <a:cubicBezTo>
                    <a:pt x="27165" y="17736"/>
                    <a:pt x="25660" y="21203"/>
                    <a:pt x="23222" y="23717"/>
                  </a:cubicBezTo>
                  <a:cubicBezTo>
                    <a:pt x="20765" y="26270"/>
                    <a:pt x="17355" y="27851"/>
                    <a:pt x="13583" y="27851"/>
                  </a:cubicBezTo>
                  <a:cubicBezTo>
                    <a:pt x="9830" y="27851"/>
                    <a:pt x="6420" y="26270"/>
                    <a:pt x="3962" y="23717"/>
                  </a:cubicBezTo>
                  <a:cubicBezTo>
                    <a:pt x="1524" y="21203"/>
                    <a:pt x="0" y="17736"/>
                    <a:pt x="0" y="13926"/>
                  </a:cubicBezTo>
                  <a:cubicBezTo>
                    <a:pt x="0" y="10116"/>
                    <a:pt x="1524" y="6648"/>
                    <a:pt x="3962" y="4115"/>
                  </a:cubicBezTo>
                  <a:cubicBezTo>
                    <a:pt x="6420" y="1581"/>
                    <a:pt x="9830" y="0"/>
                    <a:pt x="13583" y="0"/>
                  </a:cubicBezTo>
                  <a:close/>
                  <a:moveTo>
                    <a:pt x="18421" y="8782"/>
                  </a:moveTo>
                  <a:cubicBezTo>
                    <a:pt x="17183" y="7506"/>
                    <a:pt x="15469" y="6725"/>
                    <a:pt x="13583" y="6725"/>
                  </a:cubicBezTo>
                  <a:cubicBezTo>
                    <a:pt x="11716" y="6725"/>
                    <a:pt x="10001" y="7506"/>
                    <a:pt x="8763" y="8782"/>
                  </a:cubicBezTo>
                  <a:cubicBezTo>
                    <a:pt x="7506" y="10097"/>
                    <a:pt x="6725" y="11906"/>
                    <a:pt x="6725" y="13926"/>
                  </a:cubicBezTo>
                  <a:cubicBezTo>
                    <a:pt x="6725" y="15945"/>
                    <a:pt x="7506" y="17755"/>
                    <a:pt x="8763" y="19050"/>
                  </a:cubicBezTo>
                  <a:cubicBezTo>
                    <a:pt x="10001" y="20326"/>
                    <a:pt x="11716" y="21126"/>
                    <a:pt x="13583" y="21126"/>
                  </a:cubicBezTo>
                  <a:cubicBezTo>
                    <a:pt x="15469" y="21126"/>
                    <a:pt x="17183" y="20326"/>
                    <a:pt x="18421" y="19050"/>
                  </a:cubicBezTo>
                  <a:cubicBezTo>
                    <a:pt x="19679" y="17755"/>
                    <a:pt x="20441" y="15945"/>
                    <a:pt x="20441" y="13926"/>
                  </a:cubicBezTo>
                  <a:cubicBezTo>
                    <a:pt x="20441" y="11906"/>
                    <a:pt x="19679" y="10097"/>
                    <a:pt x="18421" y="8782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DE92EA-D1E1-4ADA-8D71-4CD989CB1397}"/>
                </a:ext>
              </a:extLst>
            </p:cNvPr>
            <p:cNvSpPr/>
            <p:nvPr/>
          </p:nvSpPr>
          <p:spPr>
            <a:xfrm>
              <a:off x="4513878" y="3465671"/>
              <a:ext cx="27165" cy="27832"/>
            </a:xfrm>
            <a:custGeom>
              <a:avLst/>
              <a:gdLst>
                <a:gd name="connsiteX0" fmla="*/ 13583 w 27165"/>
                <a:gd name="connsiteY0" fmla="*/ 0 h 27832"/>
                <a:gd name="connsiteX1" fmla="*/ 23203 w 27165"/>
                <a:gd name="connsiteY1" fmla="*/ 4115 h 27832"/>
                <a:gd name="connsiteX2" fmla="*/ 27165 w 27165"/>
                <a:gd name="connsiteY2" fmla="*/ 13907 h 27832"/>
                <a:gd name="connsiteX3" fmla="*/ 23203 w 27165"/>
                <a:gd name="connsiteY3" fmla="*/ 23717 h 27832"/>
                <a:gd name="connsiteX4" fmla="*/ 13583 w 27165"/>
                <a:gd name="connsiteY4" fmla="*/ 27832 h 27832"/>
                <a:gd name="connsiteX5" fmla="*/ 3943 w 27165"/>
                <a:gd name="connsiteY5" fmla="*/ 23717 h 27832"/>
                <a:gd name="connsiteX6" fmla="*/ 0 w 27165"/>
                <a:gd name="connsiteY6" fmla="*/ 13907 h 27832"/>
                <a:gd name="connsiteX7" fmla="*/ 3943 w 27165"/>
                <a:gd name="connsiteY7" fmla="*/ 4115 h 27832"/>
                <a:gd name="connsiteX8" fmla="*/ 13583 w 27165"/>
                <a:gd name="connsiteY8" fmla="*/ 0 h 27832"/>
                <a:gd name="connsiteX9" fmla="*/ 18402 w 27165"/>
                <a:gd name="connsiteY9" fmla="*/ 8782 h 27832"/>
                <a:gd name="connsiteX10" fmla="*/ 13583 w 27165"/>
                <a:gd name="connsiteY10" fmla="*/ 6706 h 27832"/>
                <a:gd name="connsiteX11" fmla="*/ 8744 w 27165"/>
                <a:gd name="connsiteY11" fmla="*/ 8782 h 27832"/>
                <a:gd name="connsiteX12" fmla="*/ 6725 w 27165"/>
                <a:gd name="connsiteY12" fmla="*/ 13907 h 27832"/>
                <a:gd name="connsiteX13" fmla="*/ 8744 w 27165"/>
                <a:gd name="connsiteY13" fmla="*/ 19050 h 27832"/>
                <a:gd name="connsiteX14" fmla="*/ 13583 w 27165"/>
                <a:gd name="connsiteY14" fmla="*/ 21107 h 27832"/>
                <a:gd name="connsiteX15" fmla="*/ 18402 w 27165"/>
                <a:gd name="connsiteY15" fmla="*/ 19050 h 27832"/>
                <a:gd name="connsiteX16" fmla="*/ 20441 w 27165"/>
                <a:gd name="connsiteY16" fmla="*/ 13907 h 27832"/>
                <a:gd name="connsiteX17" fmla="*/ 18402 w 27165"/>
                <a:gd name="connsiteY17" fmla="*/ 8782 h 2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65" h="27832">
                  <a:moveTo>
                    <a:pt x="13583" y="0"/>
                  </a:moveTo>
                  <a:cubicBezTo>
                    <a:pt x="17336" y="0"/>
                    <a:pt x="20745" y="1562"/>
                    <a:pt x="23203" y="4115"/>
                  </a:cubicBezTo>
                  <a:cubicBezTo>
                    <a:pt x="25641" y="6629"/>
                    <a:pt x="27165" y="10097"/>
                    <a:pt x="27165" y="13907"/>
                  </a:cubicBezTo>
                  <a:cubicBezTo>
                    <a:pt x="27165" y="17736"/>
                    <a:pt x="25641" y="21203"/>
                    <a:pt x="23203" y="23717"/>
                  </a:cubicBezTo>
                  <a:cubicBezTo>
                    <a:pt x="20745" y="26270"/>
                    <a:pt x="17336" y="27832"/>
                    <a:pt x="13583" y="27832"/>
                  </a:cubicBezTo>
                  <a:cubicBezTo>
                    <a:pt x="9811" y="27832"/>
                    <a:pt x="6420" y="26270"/>
                    <a:pt x="3943" y="23717"/>
                  </a:cubicBezTo>
                  <a:cubicBezTo>
                    <a:pt x="1505" y="21203"/>
                    <a:pt x="0" y="17736"/>
                    <a:pt x="0" y="13907"/>
                  </a:cubicBezTo>
                  <a:cubicBezTo>
                    <a:pt x="0" y="10097"/>
                    <a:pt x="1505" y="6629"/>
                    <a:pt x="3943" y="4115"/>
                  </a:cubicBezTo>
                  <a:cubicBezTo>
                    <a:pt x="6420" y="1562"/>
                    <a:pt x="9811" y="0"/>
                    <a:pt x="13583" y="0"/>
                  </a:cubicBezTo>
                  <a:close/>
                  <a:moveTo>
                    <a:pt x="18402" y="8782"/>
                  </a:moveTo>
                  <a:cubicBezTo>
                    <a:pt x="17164" y="7506"/>
                    <a:pt x="15469" y="6706"/>
                    <a:pt x="13583" y="6706"/>
                  </a:cubicBezTo>
                  <a:cubicBezTo>
                    <a:pt x="11697" y="6706"/>
                    <a:pt x="9982" y="7506"/>
                    <a:pt x="8744" y="8782"/>
                  </a:cubicBezTo>
                  <a:cubicBezTo>
                    <a:pt x="7487" y="10077"/>
                    <a:pt x="6725" y="11887"/>
                    <a:pt x="6725" y="13907"/>
                  </a:cubicBezTo>
                  <a:cubicBezTo>
                    <a:pt x="6725" y="15926"/>
                    <a:pt x="7487" y="17755"/>
                    <a:pt x="8744" y="19050"/>
                  </a:cubicBezTo>
                  <a:cubicBezTo>
                    <a:pt x="9982" y="20326"/>
                    <a:pt x="11697" y="21107"/>
                    <a:pt x="13583" y="21107"/>
                  </a:cubicBezTo>
                  <a:cubicBezTo>
                    <a:pt x="15469" y="21107"/>
                    <a:pt x="17164" y="20326"/>
                    <a:pt x="18402" y="19050"/>
                  </a:cubicBezTo>
                  <a:cubicBezTo>
                    <a:pt x="19660" y="17755"/>
                    <a:pt x="20441" y="15926"/>
                    <a:pt x="20441" y="13907"/>
                  </a:cubicBezTo>
                  <a:cubicBezTo>
                    <a:pt x="20441" y="11887"/>
                    <a:pt x="19660" y="10077"/>
                    <a:pt x="18402" y="8782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9BAF2B-1CCC-4DC8-A192-B8933CCF9296}"/>
                </a:ext>
              </a:extLst>
            </p:cNvPr>
            <p:cNvSpPr/>
            <p:nvPr/>
          </p:nvSpPr>
          <p:spPr>
            <a:xfrm>
              <a:off x="4547673" y="3491579"/>
              <a:ext cx="27165" cy="27851"/>
            </a:xfrm>
            <a:custGeom>
              <a:avLst/>
              <a:gdLst>
                <a:gd name="connsiteX0" fmla="*/ 13583 w 27165"/>
                <a:gd name="connsiteY0" fmla="*/ 0 h 27851"/>
                <a:gd name="connsiteX1" fmla="*/ 23222 w 27165"/>
                <a:gd name="connsiteY1" fmla="*/ 4115 h 27851"/>
                <a:gd name="connsiteX2" fmla="*/ 27165 w 27165"/>
                <a:gd name="connsiteY2" fmla="*/ 13926 h 27851"/>
                <a:gd name="connsiteX3" fmla="*/ 23222 w 27165"/>
                <a:gd name="connsiteY3" fmla="*/ 23736 h 27851"/>
                <a:gd name="connsiteX4" fmla="*/ 13583 w 27165"/>
                <a:gd name="connsiteY4" fmla="*/ 27851 h 27851"/>
                <a:gd name="connsiteX5" fmla="*/ 3962 w 27165"/>
                <a:gd name="connsiteY5" fmla="*/ 23736 h 27851"/>
                <a:gd name="connsiteX6" fmla="*/ 0 w 27165"/>
                <a:gd name="connsiteY6" fmla="*/ 13926 h 27851"/>
                <a:gd name="connsiteX7" fmla="*/ 3962 w 27165"/>
                <a:gd name="connsiteY7" fmla="*/ 4115 h 27851"/>
                <a:gd name="connsiteX8" fmla="*/ 13583 w 27165"/>
                <a:gd name="connsiteY8" fmla="*/ 0 h 27851"/>
                <a:gd name="connsiteX9" fmla="*/ 18421 w 27165"/>
                <a:gd name="connsiteY9" fmla="*/ 8801 h 27851"/>
                <a:gd name="connsiteX10" fmla="*/ 13583 w 27165"/>
                <a:gd name="connsiteY10" fmla="*/ 6725 h 27851"/>
                <a:gd name="connsiteX11" fmla="*/ 8763 w 27165"/>
                <a:gd name="connsiteY11" fmla="*/ 8801 h 27851"/>
                <a:gd name="connsiteX12" fmla="*/ 6725 w 27165"/>
                <a:gd name="connsiteY12" fmla="*/ 13926 h 27851"/>
                <a:gd name="connsiteX13" fmla="*/ 8763 w 27165"/>
                <a:gd name="connsiteY13" fmla="*/ 19050 h 27851"/>
                <a:gd name="connsiteX14" fmla="*/ 13583 w 27165"/>
                <a:gd name="connsiteY14" fmla="*/ 21126 h 27851"/>
                <a:gd name="connsiteX15" fmla="*/ 18421 w 27165"/>
                <a:gd name="connsiteY15" fmla="*/ 19050 h 27851"/>
                <a:gd name="connsiteX16" fmla="*/ 20441 w 27165"/>
                <a:gd name="connsiteY16" fmla="*/ 13926 h 27851"/>
                <a:gd name="connsiteX17" fmla="*/ 18421 w 27165"/>
                <a:gd name="connsiteY17" fmla="*/ 8801 h 2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65" h="27851">
                  <a:moveTo>
                    <a:pt x="13583" y="0"/>
                  </a:moveTo>
                  <a:cubicBezTo>
                    <a:pt x="17355" y="0"/>
                    <a:pt x="20745" y="1581"/>
                    <a:pt x="23222" y="4115"/>
                  </a:cubicBezTo>
                  <a:cubicBezTo>
                    <a:pt x="25660" y="6648"/>
                    <a:pt x="27165" y="10116"/>
                    <a:pt x="27165" y="13926"/>
                  </a:cubicBezTo>
                  <a:cubicBezTo>
                    <a:pt x="27165" y="17736"/>
                    <a:pt x="25660" y="21203"/>
                    <a:pt x="23222" y="23736"/>
                  </a:cubicBezTo>
                  <a:cubicBezTo>
                    <a:pt x="20745" y="26270"/>
                    <a:pt x="17355" y="27851"/>
                    <a:pt x="13583" y="27851"/>
                  </a:cubicBezTo>
                  <a:cubicBezTo>
                    <a:pt x="9830" y="27851"/>
                    <a:pt x="6420" y="26270"/>
                    <a:pt x="3962" y="23736"/>
                  </a:cubicBezTo>
                  <a:cubicBezTo>
                    <a:pt x="1524" y="21203"/>
                    <a:pt x="0" y="17736"/>
                    <a:pt x="0" y="13926"/>
                  </a:cubicBezTo>
                  <a:cubicBezTo>
                    <a:pt x="0" y="10116"/>
                    <a:pt x="1524" y="6648"/>
                    <a:pt x="3962" y="4115"/>
                  </a:cubicBezTo>
                  <a:cubicBezTo>
                    <a:pt x="6420" y="1581"/>
                    <a:pt x="9830" y="0"/>
                    <a:pt x="13583" y="0"/>
                  </a:cubicBezTo>
                  <a:close/>
                  <a:moveTo>
                    <a:pt x="18421" y="8801"/>
                  </a:moveTo>
                  <a:cubicBezTo>
                    <a:pt x="17183" y="7525"/>
                    <a:pt x="15469" y="6725"/>
                    <a:pt x="13583" y="6725"/>
                  </a:cubicBezTo>
                  <a:cubicBezTo>
                    <a:pt x="11697" y="6725"/>
                    <a:pt x="10001" y="7525"/>
                    <a:pt x="8763" y="8801"/>
                  </a:cubicBezTo>
                  <a:cubicBezTo>
                    <a:pt x="7506" y="10097"/>
                    <a:pt x="6725" y="11906"/>
                    <a:pt x="6725" y="13926"/>
                  </a:cubicBezTo>
                  <a:cubicBezTo>
                    <a:pt x="6725" y="15945"/>
                    <a:pt x="7506" y="17755"/>
                    <a:pt x="8763" y="19050"/>
                  </a:cubicBezTo>
                  <a:cubicBezTo>
                    <a:pt x="10001" y="20345"/>
                    <a:pt x="11697" y="21126"/>
                    <a:pt x="13583" y="21126"/>
                  </a:cubicBezTo>
                  <a:cubicBezTo>
                    <a:pt x="15469" y="21126"/>
                    <a:pt x="17183" y="20345"/>
                    <a:pt x="18421" y="19050"/>
                  </a:cubicBezTo>
                  <a:cubicBezTo>
                    <a:pt x="19679" y="17755"/>
                    <a:pt x="20441" y="15945"/>
                    <a:pt x="20441" y="13926"/>
                  </a:cubicBezTo>
                  <a:cubicBezTo>
                    <a:pt x="20441" y="11906"/>
                    <a:pt x="19679" y="10097"/>
                    <a:pt x="18421" y="880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4547E83-5FAC-4595-A8FD-2E7D34DAA782}"/>
                </a:ext>
              </a:extLst>
            </p:cNvPr>
            <p:cNvSpPr/>
            <p:nvPr/>
          </p:nvSpPr>
          <p:spPr>
            <a:xfrm>
              <a:off x="4307779" y="3364272"/>
              <a:ext cx="307270" cy="219711"/>
            </a:xfrm>
            <a:custGeom>
              <a:avLst/>
              <a:gdLst>
                <a:gd name="connsiteX0" fmla="*/ 2664 w 307270"/>
                <a:gd name="connsiteY0" fmla="*/ 320 h 219711"/>
                <a:gd name="connsiteX1" fmla="*/ 131 w 307270"/>
                <a:gd name="connsiteY1" fmla="*/ 2320 h 219711"/>
                <a:gd name="connsiteX2" fmla="*/ 702 w 307270"/>
                <a:gd name="connsiteY2" fmla="*/ 3044 h 219711"/>
                <a:gd name="connsiteX3" fmla="*/ 6188 w 307270"/>
                <a:gd name="connsiteY3" fmla="*/ 6949 h 219711"/>
                <a:gd name="connsiteX4" fmla="*/ 8703 w 307270"/>
                <a:gd name="connsiteY4" fmla="*/ 4930 h 219711"/>
                <a:gd name="connsiteX5" fmla="*/ 8132 w 307270"/>
                <a:gd name="connsiteY5" fmla="*/ 4206 h 219711"/>
                <a:gd name="connsiteX6" fmla="*/ 2664 w 307270"/>
                <a:gd name="connsiteY6" fmla="*/ 320 h 219711"/>
                <a:gd name="connsiteX7" fmla="*/ 304607 w 307270"/>
                <a:gd name="connsiteY7" fmla="*/ 219395 h 219711"/>
                <a:gd name="connsiteX8" fmla="*/ 307140 w 307270"/>
                <a:gd name="connsiteY8" fmla="*/ 217375 h 219711"/>
                <a:gd name="connsiteX9" fmla="*/ 306569 w 307270"/>
                <a:gd name="connsiteY9" fmla="*/ 216651 h 219711"/>
                <a:gd name="connsiteX10" fmla="*/ 303749 w 307270"/>
                <a:gd name="connsiteY10" fmla="*/ 214670 h 219711"/>
                <a:gd name="connsiteX11" fmla="*/ 301235 w 307270"/>
                <a:gd name="connsiteY11" fmla="*/ 216670 h 219711"/>
                <a:gd name="connsiteX12" fmla="*/ 301806 w 307270"/>
                <a:gd name="connsiteY12" fmla="*/ 217394 h 219711"/>
                <a:gd name="connsiteX13" fmla="*/ 304607 w 307270"/>
                <a:gd name="connsiteY13" fmla="*/ 219395 h 219711"/>
                <a:gd name="connsiteX14" fmla="*/ 293596 w 307270"/>
                <a:gd name="connsiteY14" fmla="*/ 211546 h 219711"/>
                <a:gd name="connsiteX15" fmla="*/ 296110 w 307270"/>
                <a:gd name="connsiteY15" fmla="*/ 209546 h 219711"/>
                <a:gd name="connsiteX16" fmla="*/ 295539 w 307270"/>
                <a:gd name="connsiteY16" fmla="*/ 208822 h 219711"/>
                <a:gd name="connsiteX17" fmla="*/ 290072 w 307270"/>
                <a:gd name="connsiteY17" fmla="*/ 204917 h 219711"/>
                <a:gd name="connsiteX18" fmla="*/ 287538 w 307270"/>
                <a:gd name="connsiteY18" fmla="*/ 206936 h 219711"/>
                <a:gd name="connsiteX19" fmla="*/ 288128 w 307270"/>
                <a:gd name="connsiteY19" fmla="*/ 207660 h 219711"/>
                <a:gd name="connsiteX20" fmla="*/ 293596 w 307270"/>
                <a:gd name="connsiteY20" fmla="*/ 211546 h 219711"/>
                <a:gd name="connsiteX21" fmla="*/ 279899 w 307270"/>
                <a:gd name="connsiteY21" fmla="*/ 201811 h 219711"/>
                <a:gd name="connsiteX22" fmla="*/ 282433 w 307270"/>
                <a:gd name="connsiteY22" fmla="*/ 199792 h 219711"/>
                <a:gd name="connsiteX23" fmla="*/ 281861 w 307270"/>
                <a:gd name="connsiteY23" fmla="*/ 199068 h 219711"/>
                <a:gd name="connsiteX24" fmla="*/ 276375 w 307270"/>
                <a:gd name="connsiteY24" fmla="*/ 195182 h 219711"/>
                <a:gd name="connsiteX25" fmla="*/ 273860 w 307270"/>
                <a:gd name="connsiteY25" fmla="*/ 197182 h 219711"/>
                <a:gd name="connsiteX26" fmla="*/ 274432 w 307270"/>
                <a:gd name="connsiteY26" fmla="*/ 197906 h 219711"/>
                <a:gd name="connsiteX27" fmla="*/ 279899 w 307270"/>
                <a:gd name="connsiteY27" fmla="*/ 201811 h 219711"/>
                <a:gd name="connsiteX28" fmla="*/ 266221 w 307270"/>
                <a:gd name="connsiteY28" fmla="*/ 192058 h 219711"/>
                <a:gd name="connsiteX29" fmla="*/ 268755 w 307270"/>
                <a:gd name="connsiteY29" fmla="*/ 190058 h 219711"/>
                <a:gd name="connsiteX30" fmla="*/ 268164 w 307270"/>
                <a:gd name="connsiteY30" fmla="*/ 189334 h 219711"/>
                <a:gd name="connsiteX31" fmla="*/ 262697 w 307270"/>
                <a:gd name="connsiteY31" fmla="*/ 185428 h 219711"/>
                <a:gd name="connsiteX32" fmla="*/ 260163 w 307270"/>
                <a:gd name="connsiteY32" fmla="*/ 187448 h 219711"/>
                <a:gd name="connsiteX33" fmla="*/ 260754 w 307270"/>
                <a:gd name="connsiteY33" fmla="*/ 188172 h 219711"/>
                <a:gd name="connsiteX34" fmla="*/ 266221 w 307270"/>
                <a:gd name="connsiteY34" fmla="*/ 192058 h 219711"/>
                <a:gd name="connsiteX35" fmla="*/ 252543 w 307270"/>
                <a:gd name="connsiteY35" fmla="*/ 182323 h 219711"/>
                <a:gd name="connsiteX36" fmla="*/ 255058 w 307270"/>
                <a:gd name="connsiteY36" fmla="*/ 180304 h 219711"/>
                <a:gd name="connsiteX37" fmla="*/ 254486 w 307270"/>
                <a:gd name="connsiteY37" fmla="*/ 179580 h 219711"/>
                <a:gd name="connsiteX38" fmla="*/ 249019 w 307270"/>
                <a:gd name="connsiteY38" fmla="*/ 175694 h 219711"/>
                <a:gd name="connsiteX39" fmla="*/ 246485 w 307270"/>
                <a:gd name="connsiteY39" fmla="*/ 177713 h 219711"/>
                <a:gd name="connsiteX40" fmla="*/ 247057 w 307270"/>
                <a:gd name="connsiteY40" fmla="*/ 178418 h 219711"/>
                <a:gd name="connsiteX41" fmla="*/ 252543 w 307270"/>
                <a:gd name="connsiteY41" fmla="*/ 182323 h 219711"/>
                <a:gd name="connsiteX42" fmla="*/ 238846 w 307270"/>
                <a:gd name="connsiteY42" fmla="*/ 172589 h 219711"/>
                <a:gd name="connsiteX43" fmla="*/ 241380 w 307270"/>
                <a:gd name="connsiteY43" fmla="*/ 170569 h 219711"/>
                <a:gd name="connsiteX44" fmla="*/ 240789 w 307270"/>
                <a:gd name="connsiteY44" fmla="*/ 169846 h 219711"/>
                <a:gd name="connsiteX45" fmla="*/ 235322 w 307270"/>
                <a:gd name="connsiteY45" fmla="*/ 165940 h 219711"/>
                <a:gd name="connsiteX46" fmla="*/ 232788 w 307270"/>
                <a:gd name="connsiteY46" fmla="*/ 167960 h 219711"/>
                <a:gd name="connsiteX47" fmla="*/ 233379 w 307270"/>
                <a:gd name="connsiteY47" fmla="*/ 168684 h 219711"/>
                <a:gd name="connsiteX48" fmla="*/ 238846 w 307270"/>
                <a:gd name="connsiteY48" fmla="*/ 172589 h 219711"/>
                <a:gd name="connsiteX49" fmla="*/ 225168 w 307270"/>
                <a:gd name="connsiteY49" fmla="*/ 162835 h 219711"/>
                <a:gd name="connsiteX50" fmla="*/ 227683 w 307270"/>
                <a:gd name="connsiteY50" fmla="*/ 160816 h 219711"/>
                <a:gd name="connsiteX51" fmla="*/ 227111 w 307270"/>
                <a:gd name="connsiteY51" fmla="*/ 160092 h 219711"/>
                <a:gd name="connsiteX52" fmla="*/ 221644 w 307270"/>
                <a:gd name="connsiteY52" fmla="*/ 156206 h 219711"/>
                <a:gd name="connsiteX53" fmla="*/ 219110 w 307270"/>
                <a:gd name="connsiteY53" fmla="*/ 158225 h 219711"/>
                <a:gd name="connsiteX54" fmla="*/ 219682 w 307270"/>
                <a:gd name="connsiteY54" fmla="*/ 158930 h 219711"/>
                <a:gd name="connsiteX55" fmla="*/ 225168 w 307270"/>
                <a:gd name="connsiteY55" fmla="*/ 162835 h 219711"/>
                <a:gd name="connsiteX56" fmla="*/ 211471 w 307270"/>
                <a:gd name="connsiteY56" fmla="*/ 153101 h 219711"/>
                <a:gd name="connsiteX57" fmla="*/ 214005 w 307270"/>
                <a:gd name="connsiteY57" fmla="*/ 151081 h 219711"/>
                <a:gd name="connsiteX58" fmla="*/ 213433 w 307270"/>
                <a:gd name="connsiteY58" fmla="*/ 150357 h 219711"/>
                <a:gd name="connsiteX59" fmla="*/ 207947 w 307270"/>
                <a:gd name="connsiteY59" fmla="*/ 146452 h 219711"/>
                <a:gd name="connsiteX60" fmla="*/ 205432 w 307270"/>
                <a:gd name="connsiteY60" fmla="*/ 148471 h 219711"/>
                <a:gd name="connsiteX61" fmla="*/ 206004 w 307270"/>
                <a:gd name="connsiteY61" fmla="*/ 149195 h 219711"/>
                <a:gd name="connsiteX62" fmla="*/ 211471 w 307270"/>
                <a:gd name="connsiteY62" fmla="*/ 153101 h 219711"/>
                <a:gd name="connsiteX63" fmla="*/ 197793 w 307270"/>
                <a:gd name="connsiteY63" fmla="*/ 143347 h 219711"/>
                <a:gd name="connsiteX64" fmla="*/ 200308 w 307270"/>
                <a:gd name="connsiteY64" fmla="*/ 141328 h 219711"/>
                <a:gd name="connsiteX65" fmla="*/ 199736 w 307270"/>
                <a:gd name="connsiteY65" fmla="*/ 140604 h 219711"/>
                <a:gd name="connsiteX66" fmla="*/ 194269 w 307270"/>
                <a:gd name="connsiteY66" fmla="*/ 136718 h 219711"/>
                <a:gd name="connsiteX67" fmla="*/ 191735 w 307270"/>
                <a:gd name="connsiteY67" fmla="*/ 138737 h 219711"/>
                <a:gd name="connsiteX68" fmla="*/ 192307 w 307270"/>
                <a:gd name="connsiteY68" fmla="*/ 139461 h 219711"/>
                <a:gd name="connsiteX69" fmla="*/ 197793 w 307270"/>
                <a:gd name="connsiteY69" fmla="*/ 143347 h 219711"/>
                <a:gd name="connsiteX70" fmla="*/ 184096 w 307270"/>
                <a:gd name="connsiteY70" fmla="*/ 133612 h 219711"/>
                <a:gd name="connsiteX71" fmla="*/ 186630 w 307270"/>
                <a:gd name="connsiteY71" fmla="*/ 131593 h 219711"/>
                <a:gd name="connsiteX72" fmla="*/ 186059 w 307270"/>
                <a:gd name="connsiteY72" fmla="*/ 130869 h 219711"/>
                <a:gd name="connsiteX73" fmla="*/ 180572 w 307270"/>
                <a:gd name="connsiteY73" fmla="*/ 126964 h 219711"/>
                <a:gd name="connsiteX74" fmla="*/ 178058 w 307270"/>
                <a:gd name="connsiteY74" fmla="*/ 128983 h 219711"/>
                <a:gd name="connsiteX75" fmla="*/ 178629 w 307270"/>
                <a:gd name="connsiteY75" fmla="*/ 129707 h 219711"/>
                <a:gd name="connsiteX76" fmla="*/ 184096 w 307270"/>
                <a:gd name="connsiteY76" fmla="*/ 133612 h 219711"/>
                <a:gd name="connsiteX77" fmla="*/ 170419 w 307270"/>
                <a:gd name="connsiteY77" fmla="*/ 123859 h 219711"/>
                <a:gd name="connsiteX78" fmla="*/ 172933 w 307270"/>
                <a:gd name="connsiteY78" fmla="*/ 121840 h 219711"/>
                <a:gd name="connsiteX79" fmla="*/ 172362 w 307270"/>
                <a:gd name="connsiteY79" fmla="*/ 121135 h 219711"/>
                <a:gd name="connsiteX80" fmla="*/ 166894 w 307270"/>
                <a:gd name="connsiteY80" fmla="*/ 117229 h 219711"/>
                <a:gd name="connsiteX81" fmla="*/ 164361 w 307270"/>
                <a:gd name="connsiteY81" fmla="*/ 119249 h 219711"/>
                <a:gd name="connsiteX82" fmla="*/ 164951 w 307270"/>
                <a:gd name="connsiteY82" fmla="*/ 119973 h 219711"/>
                <a:gd name="connsiteX83" fmla="*/ 170419 w 307270"/>
                <a:gd name="connsiteY83" fmla="*/ 123859 h 219711"/>
                <a:gd name="connsiteX84" fmla="*/ 156722 w 307270"/>
                <a:gd name="connsiteY84" fmla="*/ 114124 h 219711"/>
                <a:gd name="connsiteX85" fmla="*/ 159255 w 307270"/>
                <a:gd name="connsiteY85" fmla="*/ 112105 h 219711"/>
                <a:gd name="connsiteX86" fmla="*/ 158684 w 307270"/>
                <a:gd name="connsiteY86" fmla="*/ 111381 h 219711"/>
                <a:gd name="connsiteX87" fmla="*/ 153197 w 307270"/>
                <a:gd name="connsiteY87" fmla="*/ 107495 h 219711"/>
                <a:gd name="connsiteX88" fmla="*/ 150683 w 307270"/>
                <a:gd name="connsiteY88" fmla="*/ 109495 h 219711"/>
                <a:gd name="connsiteX89" fmla="*/ 151254 w 307270"/>
                <a:gd name="connsiteY89" fmla="*/ 110219 h 219711"/>
                <a:gd name="connsiteX90" fmla="*/ 156722 w 307270"/>
                <a:gd name="connsiteY90" fmla="*/ 114124 h 219711"/>
                <a:gd name="connsiteX91" fmla="*/ 143044 w 307270"/>
                <a:gd name="connsiteY91" fmla="*/ 104371 h 219711"/>
                <a:gd name="connsiteX92" fmla="*/ 145577 w 307270"/>
                <a:gd name="connsiteY92" fmla="*/ 102370 h 219711"/>
                <a:gd name="connsiteX93" fmla="*/ 144987 w 307270"/>
                <a:gd name="connsiteY93" fmla="*/ 101647 h 219711"/>
                <a:gd name="connsiteX94" fmla="*/ 139519 w 307270"/>
                <a:gd name="connsiteY94" fmla="*/ 97741 h 219711"/>
                <a:gd name="connsiteX95" fmla="*/ 136986 w 307270"/>
                <a:gd name="connsiteY95" fmla="*/ 99761 h 219711"/>
                <a:gd name="connsiteX96" fmla="*/ 137576 w 307270"/>
                <a:gd name="connsiteY96" fmla="*/ 100485 h 219711"/>
                <a:gd name="connsiteX97" fmla="*/ 143044 w 307270"/>
                <a:gd name="connsiteY97" fmla="*/ 104371 h 219711"/>
                <a:gd name="connsiteX98" fmla="*/ 129366 w 307270"/>
                <a:gd name="connsiteY98" fmla="*/ 94636 h 219711"/>
                <a:gd name="connsiteX99" fmla="*/ 131880 w 307270"/>
                <a:gd name="connsiteY99" fmla="*/ 92617 h 219711"/>
                <a:gd name="connsiteX100" fmla="*/ 131309 w 307270"/>
                <a:gd name="connsiteY100" fmla="*/ 91893 h 219711"/>
                <a:gd name="connsiteX101" fmla="*/ 125822 w 307270"/>
                <a:gd name="connsiteY101" fmla="*/ 88007 h 219711"/>
                <a:gd name="connsiteX102" fmla="*/ 123308 w 307270"/>
                <a:gd name="connsiteY102" fmla="*/ 90007 h 219711"/>
                <a:gd name="connsiteX103" fmla="*/ 123879 w 307270"/>
                <a:gd name="connsiteY103" fmla="*/ 90731 h 219711"/>
                <a:gd name="connsiteX104" fmla="*/ 129366 w 307270"/>
                <a:gd name="connsiteY104" fmla="*/ 94636 h 219711"/>
                <a:gd name="connsiteX105" fmla="*/ 115669 w 307270"/>
                <a:gd name="connsiteY105" fmla="*/ 84883 h 219711"/>
                <a:gd name="connsiteX106" fmla="*/ 118202 w 307270"/>
                <a:gd name="connsiteY106" fmla="*/ 82882 h 219711"/>
                <a:gd name="connsiteX107" fmla="*/ 117612 w 307270"/>
                <a:gd name="connsiteY107" fmla="*/ 82158 h 219711"/>
                <a:gd name="connsiteX108" fmla="*/ 112145 w 307270"/>
                <a:gd name="connsiteY108" fmla="*/ 78253 h 219711"/>
                <a:gd name="connsiteX109" fmla="*/ 109611 w 307270"/>
                <a:gd name="connsiteY109" fmla="*/ 80272 h 219711"/>
                <a:gd name="connsiteX110" fmla="*/ 110201 w 307270"/>
                <a:gd name="connsiteY110" fmla="*/ 80996 h 219711"/>
                <a:gd name="connsiteX111" fmla="*/ 115669 w 307270"/>
                <a:gd name="connsiteY111" fmla="*/ 84883 h 219711"/>
                <a:gd name="connsiteX112" fmla="*/ 101991 w 307270"/>
                <a:gd name="connsiteY112" fmla="*/ 75148 h 219711"/>
                <a:gd name="connsiteX113" fmla="*/ 104506 w 307270"/>
                <a:gd name="connsiteY113" fmla="*/ 73129 h 219711"/>
                <a:gd name="connsiteX114" fmla="*/ 103934 w 307270"/>
                <a:gd name="connsiteY114" fmla="*/ 72405 h 219711"/>
                <a:gd name="connsiteX115" fmla="*/ 98467 w 307270"/>
                <a:gd name="connsiteY115" fmla="*/ 68519 h 219711"/>
                <a:gd name="connsiteX116" fmla="*/ 95933 w 307270"/>
                <a:gd name="connsiteY116" fmla="*/ 70538 h 219711"/>
                <a:gd name="connsiteX117" fmla="*/ 96505 w 307270"/>
                <a:gd name="connsiteY117" fmla="*/ 71243 h 219711"/>
                <a:gd name="connsiteX118" fmla="*/ 101991 w 307270"/>
                <a:gd name="connsiteY118" fmla="*/ 75148 h 219711"/>
                <a:gd name="connsiteX119" fmla="*/ 88294 w 307270"/>
                <a:gd name="connsiteY119" fmla="*/ 65413 h 219711"/>
                <a:gd name="connsiteX120" fmla="*/ 90828 w 307270"/>
                <a:gd name="connsiteY120" fmla="*/ 63394 h 219711"/>
                <a:gd name="connsiteX121" fmla="*/ 90256 w 307270"/>
                <a:gd name="connsiteY121" fmla="*/ 62670 h 219711"/>
                <a:gd name="connsiteX122" fmla="*/ 84770 w 307270"/>
                <a:gd name="connsiteY122" fmla="*/ 58765 h 219711"/>
                <a:gd name="connsiteX123" fmla="*/ 82255 w 307270"/>
                <a:gd name="connsiteY123" fmla="*/ 60784 h 219711"/>
                <a:gd name="connsiteX124" fmla="*/ 82827 w 307270"/>
                <a:gd name="connsiteY124" fmla="*/ 61508 h 219711"/>
                <a:gd name="connsiteX125" fmla="*/ 88294 w 307270"/>
                <a:gd name="connsiteY125" fmla="*/ 65413 h 219711"/>
                <a:gd name="connsiteX126" fmla="*/ 74616 w 307270"/>
                <a:gd name="connsiteY126" fmla="*/ 55660 h 219711"/>
                <a:gd name="connsiteX127" fmla="*/ 77131 w 307270"/>
                <a:gd name="connsiteY127" fmla="*/ 53641 h 219711"/>
                <a:gd name="connsiteX128" fmla="*/ 76559 w 307270"/>
                <a:gd name="connsiteY128" fmla="*/ 52917 h 219711"/>
                <a:gd name="connsiteX129" fmla="*/ 71092 w 307270"/>
                <a:gd name="connsiteY129" fmla="*/ 49030 h 219711"/>
                <a:gd name="connsiteX130" fmla="*/ 68558 w 307270"/>
                <a:gd name="connsiteY130" fmla="*/ 51050 h 219711"/>
                <a:gd name="connsiteX131" fmla="*/ 69130 w 307270"/>
                <a:gd name="connsiteY131" fmla="*/ 51774 h 219711"/>
                <a:gd name="connsiteX132" fmla="*/ 74616 w 307270"/>
                <a:gd name="connsiteY132" fmla="*/ 55660 h 219711"/>
                <a:gd name="connsiteX133" fmla="*/ 60919 w 307270"/>
                <a:gd name="connsiteY133" fmla="*/ 45925 h 219711"/>
                <a:gd name="connsiteX134" fmla="*/ 63453 w 307270"/>
                <a:gd name="connsiteY134" fmla="*/ 43906 h 219711"/>
                <a:gd name="connsiteX135" fmla="*/ 62881 w 307270"/>
                <a:gd name="connsiteY135" fmla="*/ 43182 h 219711"/>
                <a:gd name="connsiteX136" fmla="*/ 57395 w 307270"/>
                <a:gd name="connsiteY136" fmla="*/ 39277 h 219711"/>
                <a:gd name="connsiteX137" fmla="*/ 54880 w 307270"/>
                <a:gd name="connsiteY137" fmla="*/ 41296 h 219711"/>
                <a:gd name="connsiteX138" fmla="*/ 55452 w 307270"/>
                <a:gd name="connsiteY138" fmla="*/ 42020 h 219711"/>
                <a:gd name="connsiteX139" fmla="*/ 60919 w 307270"/>
                <a:gd name="connsiteY139" fmla="*/ 45925 h 219711"/>
                <a:gd name="connsiteX140" fmla="*/ 47241 w 307270"/>
                <a:gd name="connsiteY140" fmla="*/ 36172 h 219711"/>
                <a:gd name="connsiteX141" fmla="*/ 49775 w 307270"/>
                <a:gd name="connsiteY141" fmla="*/ 34152 h 219711"/>
                <a:gd name="connsiteX142" fmla="*/ 49184 w 307270"/>
                <a:gd name="connsiteY142" fmla="*/ 33448 h 219711"/>
                <a:gd name="connsiteX143" fmla="*/ 43717 w 307270"/>
                <a:gd name="connsiteY143" fmla="*/ 29542 h 219711"/>
                <a:gd name="connsiteX144" fmla="*/ 41183 w 307270"/>
                <a:gd name="connsiteY144" fmla="*/ 31562 h 219711"/>
                <a:gd name="connsiteX145" fmla="*/ 41774 w 307270"/>
                <a:gd name="connsiteY145" fmla="*/ 32285 h 219711"/>
                <a:gd name="connsiteX146" fmla="*/ 47241 w 307270"/>
                <a:gd name="connsiteY146" fmla="*/ 36172 h 219711"/>
                <a:gd name="connsiteX147" fmla="*/ 33563 w 307270"/>
                <a:gd name="connsiteY147" fmla="*/ 26437 h 219711"/>
                <a:gd name="connsiteX148" fmla="*/ 36078 w 307270"/>
                <a:gd name="connsiteY148" fmla="*/ 24418 h 219711"/>
                <a:gd name="connsiteX149" fmla="*/ 35506 w 307270"/>
                <a:gd name="connsiteY149" fmla="*/ 23694 h 219711"/>
                <a:gd name="connsiteX150" fmla="*/ 30020 w 307270"/>
                <a:gd name="connsiteY150" fmla="*/ 19789 h 219711"/>
                <a:gd name="connsiteX151" fmla="*/ 27505 w 307270"/>
                <a:gd name="connsiteY151" fmla="*/ 21808 h 219711"/>
                <a:gd name="connsiteX152" fmla="*/ 28077 w 307270"/>
                <a:gd name="connsiteY152" fmla="*/ 22532 h 219711"/>
                <a:gd name="connsiteX153" fmla="*/ 33563 w 307270"/>
                <a:gd name="connsiteY153" fmla="*/ 26437 h 219711"/>
                <a:gd name="connsiteX154" fmla="*/ 19866 w 307270"/>
                <a:gd name="connsiteY154" fmla="*/ 16684 h 219711"/>
                <a:gd name="connsiteX155" fmla="*/ 22400 w 307270"/>
                <a:gd name="connsiteY155" fmla="*/ 14683 h 219711"/>
                <a:gd name="connsiteX156" fmla="*/ 21809 w 307270"/>
                <a:gd name="connsiteY156" fmla="*/ 13959 h 219711"/>
                <a:gd name="connsiteX157" fmla="*/ 16342 w 307270"/>
                <a:gd name="connsiteY157" fmla="*/ 10054 h 219711"/>
                <a:gd name="connsiteX158" fmla="*/ 13808 w 307270"/>
                <a:gd name="connsiteY158" fmla="*/ 12073 h 219711"/>
                <a:gd name="connsiteX159" fmla="*/ 14399 w 307270"/>
                <a:gd name="connsiteY159" fmla="*/ 12797 h 219711"/>
                <a:gd name="connsiteX160" fmla="*/ 19866 w 307270"/>
                <a:gd name="connsiteY160" fmla="*/ 16684 h 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307270" h="219711">
                  <a:moveTo>
                    <a:pt x="2664" y="320"/>
                  </a:moveTo>
                  <a:cubicBezTo>
                    <a:pt x="1274" y="-652"/>
                    <a:pt x="-498" y="758"/>
                    <a:pt x="131" y="2320"/>
                  </a:cubicBezTo>
                  <a:cubicBezTo>
                    <a:pt x="264" y="2625"/>
                    <a:pt x="435" y="2853"/>
                    <a:pt x="702" y="3044"/>
                  </a:cubicBezTo>
                  <a:lnTo>
                    <a:pt x="6188" y="6949"/>
                  </a:lnTo>
                  <a:cubicBezTo>
                    <a:pt x="7560" y="7921"/>
                    <a:pt x="9351" y="6492"/>
                    <a:pt x="8703" y="4930"/>
                  </a:cubicBezTo>
                  <a:cubicBezTo>
                    <a:pt x="8589" y="4625"/>
                    <a:pt x="8398" y="4396"/>
                    <a:pt x="8132" y="4206"/>
                  </a:cubicBezTo>
                  <a:lnTo>
                    <a:pt x="2664" y="320"/>
                  </a:lnTo>
                  <a:close/>
                  <a:moveTo>
                    <a:pt x="304607" y="219395"/>
                  </a:moveTo>
                  <a:cubicBezTo>
                    <a:pt x="305997" y="220366"/>
                    <a:pt x="307769" y="218937"/>
                    <a:pt x="307140" y="217375"/>
                  </a:cubicBezTo>
                  <a:cubicBezTo>
                    <a:pt x="307007" y="217090"/>
                    <a:pt x="306817" y="216842"/>
                    <a:pt x="306569" y="216651"/>
                  </a:cubicBezTo>
                  <a:lnTo>
                    <a:pt x="303749" y="214670"/>
                  </a:lnTo>
                  <a:cubicBezTo>
                    <a:pt x="302378" y="213699"/>
                    <a:pt x="300587" y="215108"/>
                    <a:pt x="301235" y="216670"/>
                  </a:cubicBezTo>
                  <a:cubicBezTo>
                    <a:pt x="301349" y="216975"/>
                    <a:pt x="301540" y="217204"/>
                    <a:pt x="301806" y="217394"/>
                  </a:cubicBezTo>
                  <a:lnTo>
                    <a:pt x="304607" y="219395"/>
                  </a:lnTo>
                  <a:close/>
                  <a:moveTo>
                    <a:pt x="293596" y="211546"/>
                  </a:moveTo>
                  <a:cubicBezTo>
                    <a:pt x="294967" y="212518"/>
                    <a:pt x="296758" y="211108"/>
                    <a:pt x="296110" y="209546"/>
                  </a:cubicBezTo>
                  <a:cubicBezTo>
                    <a:pt x="295996" y="209241"/>
                    <a:pt x="295806" y="209012"/>
                    <a:pt x="295539" y="208822"/>
                  </a:cubicBezTo>
                  <a:lnTo>
                    <a:pt x="290072" y="204917"/>
                  </a:lnTo>
                  <a:cubicBezTo>
                    <a:pt x="288681" y="203945"/>
                    <a:pt x="286909" y="205374"/>
                    <a:pt x="287538" y="206936"/>
                  </a:cubicBezTo>
                  <a:cubicBezTo>
                    <a:pt x="287671" y="207241"/>
                    <a:pt x="287862" y="207469"/>
                    <a:pt x="288128" y="207660"/>
                  </a:cubicBezTo>
                  <a:lnTo>
                    <a:pt x="293596" y="211546"/>
                  </a:lnTo>
                  <a:close/>
                  <a:moveTo>
                    <a:pt x="279899" y="201811"/>
                  </a:moveTo>
                  <a:cubicBezTo>
                    <a:pt x="281290" y="202783"/>
                    <a:pt x="283061" y="201354"/>
                    <a:pt x="282433" y="199792"/>
                  </a:cubicBezTo>
                  <a:cubicBezTo>
                    <a:pt x="282299" y="199506"/>
                    <a:pt x="282128" y="199259"/>
                    <a:pt x="281861" y="199068"/>
                  </a:cubicBezTo>
                  <a:lnTo>
                    <a:pt x="276375" y="195182"/>
                  </a:lnTo>
                  <a:cubicBezTo>
                    <a:pt x="275003" y="194211"/>
                    <a:pt x="273212" y="195620"/>
                    <a:pt x="273860" y="197182"/>
                  </a:cubicBezTo>
                  <a:cubicBezTo>
                    <a:pt x="273993" y="197487"/>
                    <a:pt x="274165" y="197716"/>
                    <a:pt x="274432" y="197906"/>
                  </a:cubicBezTo>
                  <a:lnTo>
                    <a:pt x="279899" y="201811"/>
                  </a:lnTo>
                  <a:close/>
                  <a:moveTo>
                    <a:pt x="266221" y="192058"/>
                  </a:moveTo>
                  <a:cubicBezTo>
                    <a:pt x="267593" y="193029"/>
                    <a:pt x="269383" y="191620"/>
                    <a:pt x="268755" y="190058"/>
                  </a:cubicBezTo>
                  <a:cubicBezTo>
                    <a:pt x="268621" y="189753"/>
                    <a:pt x="268431" y="189524"/>
                    <a:pt x="268164" y="189334"/>
                  </a:cubicBezTo>
                  <a:lnTo>
                    <a:pt x="262697" y="185428"/>
                  </a:lnTo>
                  <a:cubicBezTo>
                    <a:pt x="261325" y="184457"/>
                    <a:pt x="259534" y="185886"/>
                    <a:pt x="260163" y="187448"/>
                  </a:cubicBezTo>
                  <a:cubicBezTo>
                    <a:pt x="260296" y="187753"/>
                    <a:pt x="260487" y="187981"/>
                    <a:pt x="260754" y="188172"/>
                  </a:cubicBezTo>
                  <a:lnTo>
                    <a:pt x="266221" y="192058"/>
                  </a:lnTo>
                  <a:close/>
                  <a:moveTo>
                    <a:pt x="252543" y="182323"/>
                  </a:moveTo>
                  <a:cubicBezTo>
                    <a:pt x="253915" y="183295"/>
                    <a:pt x="255705" y="181866"/>
                    <a:pt x="255058" y="180304"/>
                  </a:cubicBezTo>
                  <a:cubicBezTo>
                    <a:pt x="254924" y="180018"/>
                    <a:pt x="254753" y="179771"/>
                    <a:pt x="254486" y="179580"/>
                  </a:cubicBezTo>
                  <a:lnTo>
                    <a:pt x="249019" y="175694"/>
                  </a:lnTo>
                  <a:cubicBezTo>
                    <a:pt x="247628" y="174722"/>
                    <a:pt x="245837" y="176151"/>
                    <a:pt x="246485" y="177713"/>
                  </a:cubicBezTo>
                  <a:cubicBezTo>
                    <a:pt x="246619" y="177999"/>
                    <a:pt x="246790" y="178228"/>
                    <a:pt x="247057" y="178418"/>
                  </a:cubicBezTo>
                  <a:lnTo>
                    <a:pt x="252543" y="182323"/>
                  </a:lnTo>
                  <a:close/>
                  <a:moveTo>
                    <a:pt x="238846" y="172589"/>
                  </a:moveTo>
                  <a:cubicBezTo>
                    <a:pt x="240237" y="173541"/>
                    <a:pt x="242008" y="172132"/>
                    <a:pt x="241380" y="170569"/>
                  </a:cubicBezTo>
                  <a:cubicBezTo>
                    <a:pt x="241246" y="170265"/>
                    <a:pt x="241056" y="170036"/>
                    <a:pt x="240789" y="169846"/>
                  </a:cubicBezTo>
                  <a:lnTo>
                    <a:pt x="235322" y="165940"/>
                  </a:lnTo>
                  <a:cubicBezTo>
                    <a:pt x="233950" y="164969"/>
                    <a:pt x="232160" y="166398"/>
                    <a:pt x="232788" y="167960"/>
                  </a:cubicBezTo>
                  <a:cubicBezTo>
                    <a:pt x="232922" y="168264"/>
                    <a:pt x="233112" y="168493"/>
                    <a:pt x="233379" y="168684"/>
                  </a:cubicBezTo>
                  <a:lnTo>
                    <a:pt x="238846" y="172589"/>
                  </a:lnTo>
                  <a:close/>
                  <a:moveTo>
                    <a:pt x="225168" y="162835"/>
                  </a:moveTo>
                  <a:cubicBezTo>
                    <a:pt x="226540" y="163807"/>
                    <a:pt x="228331" y="162378"/>
                    <a:pt x="227683" y="160816"/>
                  </a:cubicBezTo>
                  <a:cubicBezTo>
                    <a:pt x="227569" y="160530"/>
                    <a:pt x="227378" y="160282"/>
                    <a:pt x="227111" y="160092"/>
                  </a:cubicBezTo>
                  <a:lnTo>
                    <a:pt x="221644" y="156206"/>
                  </a:lnTo>
                  <a:cubicBezTo>
                    <a:pt x="220253" y="155234"/>
                    <a:pt x="218482" y="156663"/>
                    <a:pt x="219110" y="158225"/>
                  </a:cubicBezTo>
                  <a:cubicBezTo>
                    <a:pt x="219244" y="158511"/>
                    <a:pt x="219415" y="158758"/>
                    <a:pt x="219682" y="158930"/>
                  </a:cubicBezTo>
                  <a:lnTo>
                    <a:pt x="225168" y="162835"/>
                  </a:lnTo>
                  <a:close/>
                  <a:moveTo>
                    <a:pt x="211471" y="153101"/>
                  </a:moveTo>
                  <a:cubicBezTo>
                    <a:pt x="212862" y="154053"/>
                    <a:pt x="214634" y="152643"/>
                    <a:pt x="214005" y="151081"/>
                  </a:cubicBezTo>
                  <a:cubicBezTo>
                    <a:pt x="213872" y="150777"/>
                    <a:pt x="213681" y="150548"/>
                    <a:pt x="213433" y="150357"/>
                  </a:cubicBezTo>
                  <a:lnTo>
                    <a:pt x="207947" y="146452"/>
                  </a:lnTo>
                  <a:cubicBezTo>
                    <a:pt x="206575" y="145481"/>
                    <a:pt x="204785" y="146909"/>
                    <a:pt x="205432" y="148471"/>
                  </a:cubicBezTo>
                  <a:cubicBezTo>
                    <a:pt x="205547" y="148776"/>
                    <a:pt x="205737" y="149005"/>
                    <a:pt x="206004" y="149195"/>
                  </a:cubicBezTo>
                  <a:lnTo>
                    <a:pt x="211471" y="153101"/>
                  </a:lnTo>
                  <a:close/>
                  <a:moveTo>
                    <a:pt x="197793" y="143347"/>
                  </a:moveTo>
                  <a:cubicBezTo>
                    <a:pt x="199165" y="144319"/>
                    <a:pt x="200956" y="142890"/>
                    <a:pt x="200308" y="141328"/>
                  </a:cubicBezTo>
                  <a:cubicBezTo>
                    <a:pt x="200194" y="141042"/>
                    <a:pt x="200003" y="140794"/>
                    <a:pt x="199736" y="140604"/>
                  </a:cubicBezTo>
                  <a:lnTo>
                    <a:pt x="194269" y="136718"/>
                  </a:lnTo>
                  <a:cubicBezTo>
                    <a:pt x="192878" y="135746"/>
                    <a:pt x="191107" y="137175"/>
                    <a:pt x="191735" y="138737"/>
                  </a:cubicBezTo>
                  <a:cubicBezTo>
                    <a:pt x="191869" y="139023"/>
                    <a:pt x="192059" y="139270"/>
                    <a:pt x="192307" y="139461"/>
                  </a:cubicBezTo>
                  <a:lnTo>
                    <a:pt x="197793" y="143347"/>
                  </a:lnTo>
                  <a:close/>
                  <a:moveTo>
                    <a:pt x="184096" y="133612"/>
                  </a:moveTo>
                  <a:cubicBezTo>
                    <a:pt x="185487" y="134584"/>
                    <a:pt x="187259" y="133155"/>
                    <a:pt x="186630" y="131593"/>
                  </a:cubicBezTo>
                  <a:cubicBezTo>
                    <a:pt x="186497" y="131288"/>
                    <a:pt x="186306" y="131060"/>
                    <a:pt x="186059" y="130869"/>
                  </a:cubicBezTo>
                  <a:lnTo>
                    <a:pt x="180572" y="126964"/>
                  </a:lnTo>
                  <a:cubicBezTo>
                    <a:pt x="179201" y="126012"/>
                    <a:pt x="177410" y="127421"/>
                    <a:pt x="178058" y="128983"/>
                  </a:cubicBezTo>
                  <a:cubicBezTo>
                    <a:pt x="178172" y="129288"/>
                    <a:pt x="178362" y="129517"/>
                    <a:pt x="178629" y="129707"/>
                  </a:cubicBezTo>
                  <a:lnTo>
                    <a:pt x="184096" y="133612"/>
                  </a:lnTo>
                  <a:close/>
                  <a:moveTo>
                    <a:pt x="170419" y="123859"/>
                  </a:moveTo>
                  <a:cubicBezTo>
                    <a:pt x="171790" y="124830"/>
                    <a:pt x="173581" y="123402"/>
                    <a:pt x="172933" y="121840"/>
                  </a:cubicBezTo>
                  <a:cubicBezTo>
                    <a:pt x="172819" y="121554"/>
                    <a:pt x="172628" y="121306"/>
                    <a:pt x="172362" y="121135"/>
                  </a:cubicBezTo>
                  <a:lnTo>
                    <a:pt x="166894" y="117229"/>
                  </a:lnTo>
                  <a:cubicBezTo>
                    <a:pt x="165504" y="116258"/>
                    <a:pt x="163732" y="117687"/>
                    <a:pt x="164361" y="119249"/>
                  </a:cubicBezTo>
                  <a:cubicBezTo>
                    <a:pt x="164494" y="119535"/>
                    <a:pt x="164684" y="119782"/>
                    <a:pt x="164951" y="119973"/>
                  </a:cubicBezTo>
                  <a:lnTo>
                    <a:pt x="170419" y="123859"/>
                  </a:lnTo>
                  <a:close/>
                  <a:moveTo>
                    <a:pt x="156722" y="114124"/>
                  </a:moveTo>
                  <a:cubicBezTo>
                    <a:pt x="158112" y="115096"/>
                    <a:pt x="159884" y="113667"/>
                    <a:pt x="159255" y="112105"/>
                  </a:cubicBezTo>
                  <a:cubicBezTo>
                    <a:pt x="159122" y="111800"/>
                    <a:pt x="158950" y="111572"/>
                    <a:pt x="158684" y="111381"/>
                  </a:cubicBezTo>
                  <a:lnTo>
                    <a:pt x="153197" y="107495"/>
                  </a:lnTo>
                  <a:cubicBezTo>
                    <a:pt x="151826" y="106523"/>
                    <a:pt x="150035" y="107933"/>
                    <a:pt x="150683" y="109495"/>
                  </a:cubicBezTo>
                  <a:cubicBezTo>
                    <a:pt x="150797" y="109800"/>
                    <a:pt x="150988" y="110029"/>
                    <a:pt x="151254" y="110219"/>
                  </a:cubicBezTo>
                  <a:lnTo>
                    <a:pt x="156722" y="114124"/>
                  </a:lnTo>
                  <a:close/>
                  <a:moveTo>
                    <a:pt x="143044" y="104371"/>
                  </a:moveTo>
                  <a:cubicBezTo>
                    <a:pt x="144415" y="105342"/>
                    <a:pt x="146206" y="103933"/>
                    <a:pt x="145577" y="102370"/>
                  </a:cubicBezTo>
                  <a:cubicBezTo>
                    <a:pt x="145444" y="102066"/>
                    <a:pt x="145253" y="101837"/>
                    <a:pt x="144987" y="101647"/>
                  </a:cubicBezTo>
                  <a:lnTo>
                    <a:pt x="139519" y="97741"/>
                  </a:lnTo>
                  <a:cubicBezTo>
                    <a:pt x="138129" y="96770"/>
                    <a:pt x="136357" y="98199"/>
                    <a:pt x="136986" y="99761"/>
                  </a:cubicBezTo>
                  <a:cubicBezTo>
                    <a:pt x="137119" y="100046"/>
                    <a:pt x="137310" y="100294"/>
                    <a:pt x="137576" y="100485"/>
                  </a:cubicBezTo>
                  <a:lnTo>
                    <a:pt x="143044" y="104371"/>
                  </a:lnTo>
                  <a:close/>
                  <a:moveTo>
                    <a:pt x="129366" y="94636"/>
                  </a:moveTo>
                  <a:cubicBezTo>
                    <a:pt x="130737" y="95608"/>
                    <a:pt x="132528" y="94179"/>
                    <a:pt x="131880" y="92617"/>
                  </a:cubicBezTo>
                  <a:cubicBezTo>
                    <a:pt x="131747" y="92331"/>
                    <a:pt x="131576" y="92083"/>
                    <a:pt x="131309" y="91893"/>
                  </a:cubicBezTo>
                  <a:lnTo>
                    <a:pt x="125822" y="88007"/>
                  </a:lnTo>
                  <a:cubicBezTo>
                    <a:pt x="124451" y="87035"/>
                    <a:pt x="122660" y="88445"/>
                    <a:pt x="123308" y="90007"/>
                  </a:cubicBezTo>
                  <a:cubicBezTo>
                    <a:pt x="123441" y="90312"/>
                    <a:pt x="123613" y="90540"/>
                    <a:pt x="123879" y="90731"/>
                  </a:cubicBezTo>
                  <a:lnTo>
                    <a:pt x="129366" y="94636"/>
                  </a:lnTo>
                  <a:close/>
                  <a:moveTo>
                    <a:pt x="115669" y="84883"/>
                  </a:moveTo>
                  <a:cubicBezTo>
                    <a:pt x="117059" y="85854"/>
                    <a:pt x="118831" y="84444"/>
                    <a:pt x="118202" y="82882"/>
                  </a:cubicBezTo>
                  <a:cubicBezTo>
                    <a:pt x="118069" y="82578"/>
                    <a:pt x="117879" y="82349"/>
                    <a:pt x="117612" y="82158"/>
                  </a:cubicBezTo>
                  <a:lnTo>
                    <a:pt x="112145" y="78253"/>
                  </a:lnTo>
                  <a:cubicBezTo>
                    <a:pt x="110773" y="77282"/>
                    <a:pt x="108982" y="78710"/>
                    <a:pt x="109611" y="80272"/>
                  </a:cubicBezTo>
                  <a:cubicBezTo>
                    <a:pt x="109744" y="80577"/>
                    <a:pt x="109935" y="80806"/>
                    <a:pt x="110201" y="80996"/>
                  </a:cubicBezTo>
                  <a:lnTo>
                    <a:pt x="115669" y="84883"/>
                  </a:lnTo>
                  <a:close/>
                  <a:moveTo>
                    <a:pt x="101991" y="75148"/>
                  </a:moveTo>
                  <a:cubicBezTo>
                    <a:pt x="103363" y="76120"/>
                    <a:pt x="105153" y="74691"/>
                    <a:pt x="104506" y="73129"/>
                  </a:cubicBezTo>
                  <a:cubicBezTo>
                    <a:pt x="104391" y="72843"/>
                    <a:pt x="104201" y="72595"/>
                    <a:pt x="103934" y="72405"/>
                  </a:cubicBezTo>
                  <a:lnTo>
                    <a:pt x="98467" y="68519"/>
                  </a:lnTo>
                  <a:cubicBezTo>
                    <a:pt x="97076" y="67547"/>
                    <a:pt x="95304" y="68976"/>
                    <a:pt x="95933" y="70538"/>
                  </a:cubicBezTo>
                  <a:cubicBezTo>
                    <a:pt x="96066" y="70824"/>
                    <a:pt x="96238" y="71052"/>
                    <a:pt x="96505" y="71243"/>
                  </a:cubicBezTo>
                  <a:lnTo>
                    <a:pt x="101991" y="75148"/>
                  </a:lnTo>
                  <a:close/>
                  <a:moveTo>
                    <a:pt x="88294" y="65413"/>
                  </a:moveTo>
                  <a:cubicBezTo>
                    <a:pt x="89685" y="66366"/>
                    <a:pt x="91456" y="64956"/>
                    <a:pt x="90828" y="63394"/>
                  </a:cubicBezTo>
                  <a:cubicBezTo>
                    <a:pt x="90694" y="63089"/>
                    <a:pt x="90504" y="62861"/>
                    <a:pt x="90256" y="62670"/>
                  </a:cubicBezTo>
                  <a:lnTo>
                    <a:pt x="84770" y="58765"/>
                  </a:lnTo>
                  <a:cubicBezTo>
                    <a:pt x="83398" y="57793"/>
                    <a:pt x="81607" y="59222"/>
                    <a:pt x="82255" y="60784"/>
                  </a:cubicBezTo>
                  <a:cubicBezTo>
                    <a:pt x="82369" y="61089"/>
                    <a:pt x="82560" y="61318"/>
                    <a:pt x="82827" y="61508"/>
                  </a:cubicBezTo>
                  <a:lnTo>
                    <a:pt x="88294" y="65413"/>
                  </a:lnTo>
                  <a:close/>
                  <a:moveTo>
                    <a:pt x="74616" y="55660"/>
                  </a:moveTo>
                  <a:cubicBezTo>
                    <a:pt x="75988" y="56631"/>
                    <a:pt x="77778" y="55203"/>
                    <a:pt x="77131" y="53641"/>
                  </a:cubicBezTo>
                  <a:cubicBezTo>
                    <a:pt x="77016" y="53355"/>
                    <a:pt x="76826" y="53107"/>
                    <a:pt x="76559" y="52917"/>
                  </a:cubicBezTo>
                  <a:lnTo>
                    <a:pt x="71092" y="49030"/>
                  </a:lnTo>
                  <a:cubicBezTo>
                    <a:pt x="69701" y="48059"/>
                    <a:pt x="67930" y="49488"/>
                    <a:pt x="68558" y="51050"/>
                  </a:cubicBezTo>
                  <a:cubicBezTo>
                    <a:pt x="68692" y="51335"/>
                    <a:pt x="68882" y="51583"/>
                    <a:pt x="69130" y="51774"/>
                  </a:cubicBezTo>
                  <a:lnTo>
                    <a:pt x="74616" y="55660"/>
                  </a:lnTo>
                  <a:close/>
                  <a:moveTo>
                    <a:pt x="60919" y="45925"/>
                  </a:moveTo>
                  <a:cubicBezTo>
                    <a:pt x="62310" y="46878"/>
                    <a:pt x="64081" y="45468"/>
                    <a:pt x="63453" y="43906"/>
                  </a:cubicBezTo>
                  <a:cubicBezTo>
                    <a:pt x="63319" y="43601"/>
                    <a:pt x="63129" y="43373"/>
                    <a:pt x="62881" y="43182"/>
                  </a:cubicBezTo>
                  <a:lnTo>
                    <a:pt x="57395" y="39277"/>
                  </a:lnTo>
                  <a:cubicBezTo>
                    <a:pt x="56023" y="38324"/>
                    <a:pt x="54233" y="39734"/>
                    <a:pt x="54880" y="41296"/>
                  </a:cubicBezTo>
                  <a:cubicBezTo>
                    <a:pt x="54995" y="41601"/>
                    <a:pt x="55185" y="41830"/>
                    <a:pt x="55452" y="42020"/>
                  </a:cubicBezTo>
                  <a:lnTo>
                    <a:pt x="60919" y="45925"/>
                  </a:lnTo>
                  <a:close/>
                  <a:moveTo>
                    <a:pt x="47241" y="36172"/>
                  </a:moveTo>
                  <a:cubicBezTo>
                    <a:pt x="48613" y="37143"/>
                    <a:pt x="50404" y="35714"/>
                    <a:pt x="49775" y="34152"/>
                  </a:cubicBezTo>
                  <a:cubicBezTo>
                    <a:pt x="49642" y="33867"/>
                    <a:pt x="49451" y="33619"/>
                    <a:pt x="49184" y="33448"/>
                  </a:cubicBezTo>
                  <a:lnTo>
                    <a:pt x="43717" y="29542"/>
                  </a:lnTo>
                  <a:cubicBezTo>
                    <a:pt x="42326" y="28571"/>
                    <a:pt x="40555" y="29999"/>
                    <a:pt x="41183" y="31562"/>
                  </a:cubicBezTo>
                  <a:cubicBezTo>
                    <a:pt x="41317" y="31847"/>
                    <a:pt x="41507" y="32095"/>
                    <a:pt x="41774" y="32285"/>
                  </a:cubicBezTo>
                  <a:lnTo>
                    <a:pt x="47241" y="36172"/>
                  </a:lnTo>
                  <a:close/>
                  <a:moveTo>
                    <a:pt x="33563" y="26437"/>
                  </a:moveTo>
                  <a:cubicBezTo>
                    <a:pt x="34935" y="27409"/>
                    <a:pt x="36726" y="25980"/>
                    <a:pt x="36078" y="24418"/>
                  </a:cubicBezTo>
                  <a:cubicBezTo>
                    <a:pt x="35945" y="24113"/>
                    <a:pt x="35773" y="23884"/>
                    <a:pt x="35506" y="23694"/>
                  </a:cubicBezTo>
                  <a:lnTo>
                    <a:pt x="30020" y="19789"/>
                  </a:lnTo>
                  <a:cubicBezTo>
                    <a:pt x="28648" y="18836"/>
                    <a:pt x="26858" y="20246"/>
                    <a:pt x="27505" y="21808"/>
                  </a:cubicBezTo>
                  <a:cubicBezTo>
                    <a:pt x="27639" y="22113"/>
                    <a:pt x="27810" y="22341"/>
                    <a:pt x="28077" y="22532"/>
                  </a:cubicBezTo>
                  <a:lnTo>
                    <a:pt x="33563" y="26437"/>
                  </a:lnTo>
                  <a:close/>
                  <a:moveTo>
                    <a:pt x="19866" y="16684"/>
                  </a:moveTo>
                  <a:cubicBezTo>
                    <a:pt x="21257" y="17655"/>
                    <a:pt x="23029" y="16226"/>
                    <a:pt x="22400" y="14683"/>
                  </a:cubicBezTo>
                  <a:cubicBezTo>
                    <a:pt x="22267" y="14378"/>
                    <a:pt x="22076" y="14150"/>
                    <a:pt x="21809" y="13959"/>
                  </a:cubicBezTo>
                  <a:lnTo>
                    <a:pt x="16342" y="10054"/>
                  </a:lnTo>
                  <a:cubicBezTo>
                    <a:pt x="14971" y="9083"/>
                    <a:pt x="13180" y="10511"/>
                    <a:pt x="13808" y="12073"/>
                  </a:cubicBezTo>
                  <a:cubicBezTo>
                    <a:pt x="13942" y="12359"/>
                    <a:pt x="14132" y="12607"/>
                    <a:pt x="14399" y="12797"/>
                  </a:cubicBezTo>
                  <a:lnTo>
                    <a:pt x="19866" y="16684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BDC9B2-02FD-419A-966A-DB35F15FD81B}"/>
                </a:ext>
              </a:extLst>
            </p:cNvPr>
            <p:cNvSpPr/>
            <p:nvPr/>
          </p:nvSpPr>
          <p:spPr>
            <a:xfrm>
              <a:off x="4281034" y="3369794"/>
              <a:ext cx="336243" cy="242598"/>
            </a:xfrm>
            <a:custGeom>
              <a:avLst/>
              <a:gdLst>
                <a:gd name="connsiteX0" fmla="*/ 2663 w 336243"/>
                <a:gd name="connsiteY0" fmla="*/ 322 h 242598"/>
                <a:gd name="connsiteX1" fmla="*/ 91 w 336243"/>
                <a:gd name="connsiteY1" fmla="*/ 2227 h 242598"/>
                <a:gd name="connsiteX2" fmla="*/ 701 w 336243"/>
                <a:gd name="connsiteY2" fmla="*/ 3047 h 242598"/>
                <a:gd name="connsiteX3" fmla="*/ 6168 w 336243"/>
                <a:gd name="connsiteY3" fmla="*/ 6971 h 242598"/>
                <a:gd name="connsiteX4" fmla="*/ 8816 w 336243"/>
                <a:gd name="connsiteY4" fmla="*/ 5656 h 242598"/>
                <a:gd name="connsiteX5" fmla="*/ 8130 w 336243"/>
                <a:gd name="connsiteY5" fmla="*/ 4247 h 242598"/>
                <a:gd name="connsiteX6" fmla="*/ 2663 w 336243"/>
                <a:gd name="connsiteY6" fmla="*/ 322 h 242598"/>
                <a:gd name="connsiteX7" fmla="*/ 333580 w 336243"/>
                <a:gd name="connsiteY7" fmla="*/ 242276 h 242598"/>
                <a:gd name="connsiteX8" fmla="*/ 336152 w 336243"/>
                <a:gd name="connsiteY8" fmla="*/ 240371 h 242598"/>
                <a:gd name="connsiteX9" fmla="*/ 335543 w 336243"/>
                <a:gd name="connsiteY9" fmla="*/ 239552 h 242598"/>
                <a:gd name="connsiteX10" fmla="*/ 330075 w 336243"/>
                <a:gd name="connsiteY10" fmla="*/ 235628 h 242598"/>
                <a:gd name="connsiteX11" fmla="*/ 327427 w 336243"/>
                <a:gd name="connsiteY11" fmla="*/ 236942 h 242598"/>
                <a:gd name="connsiteX12" fmla="*/ 328113 w 336243"/>
                <a:gd name="connsiteY12" fmla="*/ 238352 h 242598"/>
                <a:gd name="connsiteX13" fmla="*/ 333580 w 336243"/>
                <a:gd name="connsiteY13" fmla="*/ 242276 h 242598"/>
                <a:gd name="connsiteX14" fmla="*/ 319941 w 336243"/>
                <a:gd name="connsiteY14" fmla="*/ 232466 h 242598"/>
                <a:gd name="connsiteX15" fmla="*/ 322512 w 336243"/>
                <a:gd name="connsiteY15" fmla="*/ 230561 h 242598"/>
                <a:gd name="connsiteX16" fmla="*/ 321903 w 336243"/>
                <a:gd name="connsiteY16" fmla="*/ 229742 h 242598"/>
                <a:gd name="connsiteX17" fmla="*/ 316435 w 336243"/>
                <a:gd name="connsiteY17" fmla="*/ 225817 h 242598"/>
                <a:gd name="connsiteX18" fmla="*/ 313788 w 336243"/>
                <a:gd name="connsiteY18" fmla="*/ 227132 h 242598"/>
                <a:gd name="connsiteX19" fmla="*/ 314473 w 336243"/>
                <a:gd name="connsiteY19" fmla="*/ 228560 h 242598"/>
                <a:gd name="connsiteX20" fmla="*/ 319941 w 336243"/>
                <a:gd name="connsiteY20" fmla="*/ 232466 h 242598"/>
                <a:gd name="connsiteX21" fmla="*/ 306301 w 336243"/>
                <a:gd name="connsiteY21" fmla="*/ 222674 h 242598"/>
                <a:gd name="connsiteX22" fmla="*/ 308873 w 336243"/>
                <a:gd name="connsiteY22" fmla="*/ 220769 h 242598"/>
                <a:gd name="connsiteX23" fmla="*/ 308263 w 336243"/>
                <a:gd name="connsiteY23" fmla="*/ 219950 h 242598"/>
                <a:gd name="connsiteX24" fmla="*/ 302796 w 336243"/>
                <a:gd name="connsiteY24" fmla="*/ 216026 h 242598"/>
                <a:gd name="connsiteX25" fmla="*/ 300129 w 336243"/>
                <a:gd name="connsiteY25" fmla="*/ 217321 h 242598"/>
                <a:gd name="connsiteX26" fmla="*/ 300834 w 336243"/>
                <a:gd name="connsiteY26" fmla="*/ 218750 h 242598"/>
                <a:gd name="connsiteX27" fmla="*/ 306301 w 336243"/>
                <a:gd name="connsiteY27" fmla="*/ 222674 h 242598"/>
                <a:gd name="connsiteX28" fmla="*/ 292642 w 336243"/>
                <a:gd name="connsiteY28" fmla="*/ 212863 h 242598"/>
                <a:gd name="connsiteX29" fmla="*/ 295214 w 336243"/>
                <a:gd name="connsiteY29" fmla="*/ 210958 h 242598"/>
                <a:gd name="connsiteX30" fmla="*/ 294604 w 336243"/>
                <a:gd name="connsiteY30" fmla="*/ 210139 h 242598"/>
                <a:gd name="connsiteX31" fmla="*/ 289156 w 336243"/>
                <a:gd name="connsiteY31" fmla="*/ 206215 h 242598"/>
                <a:gd name="connsiteX32" fmla="*/ 286584 w 336243"/>
                <a:gd name="connsiteY32" fmla="*/ 208120 h 242598"/>
                <a:gd name="connsiteX33" fmla="*/ 287194 w 336243"/>
                <a:gd name="connsiteY33" fmla="*/ 208939 h 242598"/>
                <a:gd name="connsiteX34" fmla="*/ 292642 w 336243"/>
                <a:gd name="connsiteY34" fmla="*/ 212863 h 242598"/>
                <a:gd name="connsiteX35" fmla="*/ 279002 w 336243"/>
                <a:gd name="connsiteY35" fmla="*/ 203052 h 242598"/>
                <a:gd name="connsiteX36" fmla="*/ 281669 w 336243"/>
                <a:gd name="connsiteY36" fmla="*/ 201757 h 242598"/>
                <a:gd name="connsiteX37" fmla="*/ 280964 w 336243"/>
                <a:gd name="connsiteY37" fmla="*/ 200328 h 242598"/>
                <a:gd name="connsiteX38" fmla="*/ 275516 w 336243"/>
                <a:gd name="connsiteY38" fmla="*/ 196404 h 242598"/>
                <a:gd name="connsiteX39" fmla="*/ 272944 w 336243"/>
                <a:gd name="connsiteY39" fmla="*/ 198309 h 242598"/>
                <a:gd name="connsiteX40" fmla="*/ 273554 w 336243"/>
                <a:gd name="connsiteY40" fmla="*/ 199147 h 242598"/>
                <a:gd name="connsiteX41" fmla="*/ 279002 w 336243"/>
                <a:gd name="connsiteY41" fmla="*/ 203052 h 242598"/>
                <a:gd name="connsiteX42" fmla="*/ 265362 w 336243"/>
                <a:gd name="connsiteY42" fmla="*/ 193261 h 242598"/>
                <a:gd name="connsiteX43" fmla="*/ 268029 w 336243"/>
                <a:gd name="connsiteY43" fmla="*/ 191946 h 242598"/>
                <a:gd name="connsiteX44" fmla="*/ 267325 w 336243"/>
                <a:gd name="connsiteY44" fmla="*/ 190518 h 242598"/>
                <a:gd name="connsiteX45" fmla="*/ 261876 w 336243"/>
                <a:gd name="connsiteY45" fmla="*/ 186612 h 242598"/>
                <a:gd name="connsiteX46" fmla="*/ 259305 w 336243"/>
                <a:gd name="connsiteY46" fmla="*/ 188517 h 242598"/>
                <a:gd name="connsiteX47" fmla="*/ 259914 w 336243"/>
                <a:gd name="connsiteY47" fmla="*/ 189336 h 242598"/>
                <a:gd name="connsiteX48" fmla="*/ 265362 w 336243"/>
                <a:gd name="connsiteY48" fmla="*/ 193261 h 242598"/>
                <a:gd name="connsiteX49" fmla="*/ 251723 w 336243"/>
                <a:gd name="connsiteY49" fmla="*/ 183450 h 242598"/>
                <a:gd name="connsiteX50" fmla="*/ 254390 w 336243"/>
                <a:gd name="connsiteY50" fmla="*/ 182155 h 242598"/>
                <a:gd name="connsiteX51" fmla="*/ 253685 w 336243"/>
                <a:gd name="connsiteY51" fmla="*/ 180726 h 242598"/>
                <a:gd name="connsiteX52" fmla="*/ 248236 w 336243"/>
                <a:gd name="connsiteY52" fmla="*/ 176802 h 242598"/>
                <a:gd name="connsiteX53" fmla="*/ 245665 w 336243"/>
                <a:gd name="connsiteY53" fmla="*/ 178707 h 242598"/>
                <a:gd name="connsiteX54" fmla="*/ 246274 w 336243"/>
                <a:gd name="connsiteY54" fmla="*/ 179526 h 242598"/>
                <a:gd name="connsiteX55" fmla="*/ 251723 w 336243"/>
                <a:gd name="connsiteY55" fmla="*/ 183450 h 242598"/>
                <a:gd name="connsiteX56" fmla="*/ 238083 w 336243"/>
                <a:gd name="connsiteY56" fmla="*/ 173639 h 242598"/>
                <a:gd name="connsiteX57" fmla="*/ 240750 w 336243"/>
                <a:gd name="connsiteY57" fmla="*/ 172344 h 242598"/>
                <a:gd name="connsiteX58" fmla="*/ 240045 w 336243"/>
                <a:gd name="connsiteY58" fmla="*/ 170915 h 242598"/>
                <a:gd name="connsiteX59" fmla="*/ 234578 w 336243"/>
                <a:gd name="connsiteY59" fmla="*/ 166991 h 242598"/>
                <a:gd name="connsiteX60" fmla="*/ 232006 w 336243"/>
                <a:gd name="connsiteY60" fmla="*/ 168896 h 242598"/>
                <a:gd name="connsiteX61" fmla="*/ 232615 w 336243"/>
                <a:gd name="connsiteY61" fmla="*/ 169715 h 242598"/>
                <a:gd name="connsiteX62" fmla="*/ 238083 w 336243"/>
                <a:gd name="connsiteY62" fmla="*/ 173639 h 242598"/>
                <a:gd name="connsiteX63" fmla="*/ 224443 w 336243"/>
                <a:gd name="connsiteY63" fmla="*/ 163848 h 242598"/>
                <a:gd name="connsiteX64" fmla="*/ 227091 w 336243"/>
                <a:gd name="connsiteY64" fmla="*/ 162533 h 242598"/>
                <a:gd name="connsiteX65" fmla="*/ 226405 w 336243"/>
                <a:gd name="connsiteY65" fmla="*/ 161104 h 242598"/>
                <a:gd name="connsiteX66" fmla="*/ 220938 w 336243"/>
                <a:gd name="connsiteY66" fmla="*/ 157199 h 242598"/>
                <a:gd name="connsiteX67" fmla="*/ 218366 w 336243"/>
                <a:gd name="connsiteY67" fmla="*/ 159104 h 242598"/>
                <a:gd name="connsiteX68" fmla="*/ 218976 w 336243"/>
                <a:gd name="connsiteY68" fmla="*/ 159923 h 242598"/>
                <a:gd name="connsiteX69" fmla="*/ 224443 w 336243"/>
                <a:gd name="connsiteY69" fmla="*/ 163848 h 242598"/>
                <a:gd name="connsiteX70" fmla="*/ 210803 w 336243"/>
                <a:gd name="connsiteY70" fmla="*/ 154037 h 242598"/>
                <a:gd name="connsiteX71" fmla="*/ 213451 w 336243"/>
                <a:gd name="connsiteY71" fmla="*/ 152741 h 242598"/>
                <a:gd name="connsiteX72" fmla="*/ 212765 w 336243"/>
                <a:gd name="connsiteY72" fmla="*/ 151313 h 242598"/>
                <a:gd name="connsiteX73" fmla="*/ 207298 w 336243"/>
                <a:gd name="connsiteY73" fmla="*/ 147388 h 242598"/>
                <a:gd name="connsiteX74" fmla="*/ 204726 w 336243"/>
                <a:gd name="connsiteY74" fmla="*/ 149293 h 242598"/>
                <a:gd name="connsiteX75" fmla="*/ 205336 w 336243"/>
                <a:gd name="connsiteY75" fmla="*/ 150113 h 242598"/>
                <a:gd name="connsiteX76" fmla="*/ 210803 w 336243"/>
                <a:gd name="connsiteY76" fmla="*/ 154037 h 242598"/>
                <a:gd name="connsiteX77" fmla="*/ 197163 w 336243"/>
                <a:gd name="connsiteY77" fmla="*/ 144226 h 242598"/>
                <a:gd name="connsiteX78" fmla="*/ 199811 w 336243"/>
                <a:gd name="connsiteY78" fmla="*/ 142931 h 242598"/>
                <a:gd name="connsiteX79" fmla="*/ 199107 w 336243"/>
                <a:gd name="connsiteY79" fmla="*/ 141502 h 242598"/>
                <a:gd name="connsiteX80" fmla="*/ 193658 w 336243"/>
                <a:gd name="connsiteY80" fmla="*/ 137578 h 242598"/>
                <a:gd name="connsiteX81" fmla="*/ 191086 w 336243"/>
                <a:gd name="connsiteY81" fmla="*/ 139483 h 242598"/>
                <a:gd name="connsiteX82" fmla="*/ 191696 w 336243"/>
                <a:gd name="connsiteY82" fmla="*/ 140302 h 242598"/>
                <a:gd name="connsiteX83" fmla="*/ 197163 w 336243"/>
                <a:gd name="connsiteY83" fmla="*/ 144226 h 242598"/>
                <a:gd name="connsiteX84" fmla="*/ 183505 w 336243"/>
                <a:gd name="connsiteY84" fmla="*/ 134434 h 242598"/>
                <a:gd name="connsiteX85" fmla="*/ 186172 w 336243"/>
                <a:gd name="connsiteY85" fmla="*/ 133120 h 242598"/>
                <a:gd name="connsiteX86" fmla="*/ 185467 w 336243"/>
                <a:gd name="connsiteY86" fmla="*/ 131691 h 242598"/>
                <a:gd name="connsiteX87" fmla="*/ 180018 w 336243"/>
                <a:gd name="connsiteY87" fmla="*/ 127786 h 242598"/>
                <a:gd name="connsiteX88" fmla="*/ 177447 w 336243"/>
                <a:gd name="connsiteY88" fmla="*/ 129691 h 242598"/>
                <a:gd name="connsiteX89" fmla="*/ 178056 w 336243"/>
                <a:gd name="connsiteY89" fmla="*/ 130510 h 242598"/>
                <a:gd name="connsiteX90" fmla="*/ 183505 w 336243"/>
                <a:gd name="connsiteY90" fmla="*/ 134434 h 242598"/>
                <a:gd name="connsiteX91" fmla="*/ 169865 w 336243"/>
                <a:gd name="connsiteY91" fmla="*/ 124624 h 242598"/>
                <a:gd name="connsiteX92" fmla="*/ 172532 w 336243"/>
                <a:gd name="connsiteY92" fmla="*/ 123309 h 242598"/>
                <a:gd name="connsiteX93" fmla="*/ 171827 w 336243"/>
                <a:gd name="connsiteY93" fmla="*/ 121899 h 242598"/>
                <a:gd name="connsiteX94" fmla="*/ 166379 w 336243"/>
                <a:gd name="connsiteY94" fmla="*/ 117975 h 242598"/>
                <a:gd name="connsiteX95" fmla="*/ 163807 w 336243"/>
                <a:gd name="connsiteY95" fmla="*/ 119880 h 242598"/>
                <a:gd name="connsiteX96" fmla="*/ 164416 w 336243"/>
                <a:gd name="connsiteY96" fmla="*/ 120699 h 242598"/>
                <a:gd name="connsiteX97" fmla="*/ 169865 w 336243"/>
                <a:gd name="connsiteY97" fmla="*/ 124624 h 242598"/>
                <a:gd name="connsiteX98" fmla="*/ 156225 w 336243"/>
                <a:gd name="connsiteY98" fmla="*/ 114813 h 242598"/>
                <a:gd name="connsiteX99" fmla="*/ 158892 w 336243"/>
                <a:gd name="connsiteY99" fmla="*/ 113517 h 242598"/>
                <a:gd name="connsiteX100" fmla="*/ 158187 w 336243"/>
                <a:gd name="connsiteY100" fmla="*/ 112089 h 242598"/>
                <a:gd name="connsiteX101" fmla="*/ 152739 w 336243"/>
                <a:gd name="connsiteY101" fmla="*/ 108164 h 242598"/>
                <a:gd name="connsiteX102" fmla="*/ 150167 w 336243"/>
                <a:gd name="connsiteY102" fmla="*/ 110069 h 242598"/>
                <a:gd name="connsiteX103" fmla="*/ 150777 w 336243"/>
                <a:gd name="connsiteY103" fmla="*/ 110889 h 242598"/>
                <a:gd name="connsiteX104" fmla="*/ 156225 w 336243"/>
                <a:gd name="connsiteY104" fmla="*/ 114813 h 242598"/>
                <a:gd name="connsiteX105" fmla="*/ 142585 w 336243"/>
                <a:gd name="connsiteY105" fmla="*/ 105021 h 242598"/>
                <a:gd name="connsiteX106" fmla="*/ 145252 w 336243"/>
                <a:gd name="connsiteY106" fmla="*/ 103707 h 242598"/>
                <a:gd name="connsiteX107" fmla="*/ 144547 w 336243"/>
                <a:gd name="connsiteY107" fmla="*/ 102278 h 242598"/>
                <a:gd name="connsiteX108" fmla="*/ 139080 w 336243"/>
                <a:gd name="connsiteY108" fmla="*/ 98354 h 242598"/>
                <a:gd name="connsiteX109" fmla="*/ 136527 w 336243"/>
                <a:gd name="connsiteY109" fmla="*/ 100278 h 242598"/>
                <a:gd name="connsiteX110" fmla="*/ 137137 w 336243"/>
                <a:gd name="connsiteY110" fmla="*/ 101097 h 242598"/>
                <a:gd name="connsiteX111" fmla="*/ 142585 w 336243"/>
                <a:gd name="connsiteY111" fmla="*/ 105021 h 242598"/>
                <a:gd name="connsiteX112" fmla="*/ 128945 w 336243"/>
                <a:gd name="connsiteY112" fmla="*/ 95210 h 242598"/>
                <a:gd name="connsiteX113" fmla="*/ 131593 w 336243"/>
                <a:gd name="connsiteY113" fmla="*/ 93896 h 242598"/>
                <a:gd name="connsiteX114" fmla="*/ 130908 w 336243"/>
                <a:gd name="connsiteY114" fmla="*/ 92486 h 242598"/>
                <a:gd name="connsiteX115" fmla="*/ 125440 w 336243"/>
                <a:gd name="connsiteY115" fmla="*/ 88562 h 242598"/>
                <a:gd name="connsiteX116" fmla="*/ 122868 w 336243"/>
                <a:gd name="connsiteY116" fmla="*/ 90467 h 242598"/>
                <a:gd name="connsiteX117" fmla="*/ 123478 w 336243"/>
                <a:gd name="connsiteY117" fmla="*/ 91286 h 242598"/>
                <a:gd name="connsiteX118" fmla="*/ 128945 w 336243"/>
                <a:gd name="connsiteY118" fmla="*/ 95210 h 242598"/>
                <a:gd name="connsiteX119" fmla="*/ 115306 w 336243"/>
                <a:gd name="connsiteY119" fmla="*/ 85400 h 242598"/>
                <a:gd name="connsiteX120" fmla="*/ 117954 w 336243"/>
                <a:gd name="connsiteY120" fmla="*/ 84104 h 242598"/>
                <a:gd name="connsiteX121" fmla="*/ 117268 w 336243"/>
                <a:gd name="connsiteY121" fmla="*/ 82676 h 242598"/>
                <a:gd name="connsiteX122" fmla="*/ 111800 w 336243"/>
                <a:gd name="connsiteY122" fmla="*/ 78751 h 242598"/>
                <a:gd name="connsiteX123" fmla="*/ 109229 w 336243"/>
                <a:gd name="connsiteY123" fmla="*/ 80656 h 242598"/>
                <a:gd name="connsiteX124" fmla="*/ 109838 w 336243"/>
                <a:gd name="connsiteY124" fmla="*/ 81475 h 242598"/>
                <a:gd name="connsiteX125" fmla="*/ 115306 w 336243"/>
                <a:gd name="connsiteY125" fmla="*/ 85400 h 242598"/>
                <a:gd name="connsiteX126" fmla="*/ 101666 w 336243"/>
                <a:gd name="connsiteY126" fmla="*/ 75608 h 242598"/>
                <a:gd name="connsiteX127" fmla="*/ 104314 w 336243"/>
                <a:gd name="connsiteY127" fmla="*/ 74294 h 242598"/>
                <a:gd name="connsiteX128" fmla="*/ 103628 w 336243"/>
                <a:gd name="connsiteY128" fmla="*/ 72865 h 242598"/>
                <a:gd name="connsiteX129" fmla="*/ 98161 w 336243"/>
                <a:gd name="connsiteY129" fmla="*/ 68940 h 242598"/>
                <a:gd name="connsiteX130" fmla="*/ 95589 w 336243"/>
                <a:gd name="connsiteY130" fmla="*/ 70865 h 242598"/>
                <a:gd name="connsiteX131" fmla="*/ 96198 w 336243"/>
                <a:gd name="connsiteY131" fmla="*/ 71684 h 242598"/>
                <a:gd name="connsiteX132" fmla="*/ 101666 w 336243"/>
                <a:gd name="connsiteY132" fmla="*/ 75608 h 242598"/>
                <a:gd name="connsiteX133" fmla="*/ 88007 w 336243"/>
                <a:gd name="connsiteY133" fmla="*/ 65797 h 242598"/>
                <a:gd name="connsiteX134" fmla="*/ 90674 w 336243"/>
                <a:gd name="connsiteY134" fmla="*/ 64483 h 242598"/>
                <a:gd name="connsiteX135" fmla="*/ 89969 w 336243"/>
                <a:gd name="connsiteY135" fmla="*/ 63073 h 242598"/>
                <a:gd name="connsiteX136" fmla="*/ 84521 w 336243"/>
                <a:gd name="connsiteY136" fmla="*/ 59149 h 242598"/>
                <a:gd name="connsiteX137" fmla="*/ 81949 w 336243"/>
                <a:gd name="connsiteY137" fmla="*/ 61054 h 242598"/>
                <a:gd name="connsiteX138" fmla="*/ 82559 w 336243"/>
                <a:gd name="connsiteY138" fmla="*/ 61873 h 242598"/>
                <a:gd name="connsiteX139" fmla="*/ 88007 w 336243"/>
                <a:gd name="connsiteY139" fmla="*/ 65797 h 242598"/>
                <a:gd name="connsiteX140" fmla="*/ 74367 w 336243"/>
                <a:gd name="connsiteY140" fmla="*/ 55986 h 242598"/>
                <a:gd name="connsiteX141" fmla="*/ 77034 w 336243"/>
                <a:gd name="connsiteY141" fmla="*/ 54691 h 242598"/>
                <a:gd name="connsiteX142" fmla="*/ 76329 w 336243"/>
                <a:gd name="connsiteY142" fmla="*/ 53262 h 242598"/>
                <a:gd name="connsiteX143" fmla="*/ 70881 w 336243"/>
                <a:gd name="connsiteY143" fmla="*/ 49338 h 242598"/>
                <a:gd name="connsiteX144" fmla="*/ 68309 w 336243"/>
                <a:gd name="connsiteY144" fmla="*/ 51243 h 242598"/>
                <a:gd name="connsiteX145" fmla="*/ 68919 w 336243"/>
                <a:gd name="connsiteY145" fmla="*/ 52062 h 242598"/>
                <a:gd name="connsiteX146" fmla="*/ 74367 w 336243"/>
                <a:gd name="connsiteY146" fmla="*/ 55986 h 242598"/>
                <a:gd name="connsiteX147" fmla="*/ 60727 w 336243"/>
                <a:gd name="connsiteY147" fmla="*/ 46176 h 242598"/>
                <a:gd name="connsiteX148" fmla="*/ 63394 w 336243"/>
                <a:gd name="connsiteY148" fmla="*/ 44880 h 242598"/>
                <a:gd name="connsiteX149" fmla="*/ 62689 w 336243"/>
                <a:gd name="connsiteY149" fmla="*/ 43452 h 242598"/>
                <a:gd name="connsiteX150" fmla="*/ 57241 w 336243"/>
                <a:gd name="connsiteY150" fmla="*/ 39527 h 242598"/>
                <a:gd name="connsiteX151" fmla="*/ 54669 w 336243"/>
                <a:gd name="connsiteY151" fmla="*/ 41451 h 242598"/>
                <a:gd name="connsiteX152" fmla="*/ 55279 w 336243"/>
                <a:gd name="connsiteY152" fmla="*/ 42270 h 242598"/>
                <a:gd name="connsiteX153" fmla="*/ 60727 w 336243"/>
                <a:gd name="connsiteY153" fmla="*/ 46176 h 242598"/>
                <a:gd name="connsiteX154" fmla="*/ 47088 w 336243"/>
                <a:gd name="connsiteY154" fmla="*/ 36384 h 242598"/>
                <a:gd name="connsiteX155" fmla="*/ 49755 w 336243"/>
                <a:gd name="connsiteY155" fmla="*/ 35070 h 242598"/>
                <a:gd name="connsiteX156" fmla="*/ 49050 w 336243"/>
                <a:gd name="connsiteY156" fmla="*/ 33660 h 242598"/>
                <a:gd name="connsiteX157" fmla="*/ 43601 w 336243"/>
                <a:gd name="connsiteY157" fmla="*/ 29736 h 242598"/>
                <a:gd name="connsiteX158" fmla="*/ 41030 w 336243"/>
                <a:gd name="connsiteY158" fmla="*/ 31641 h 242598"/>
                <a:gd name="connsiteX159" fmla="*/ 41639 w 336243"/>
                <a:gd name="connsiteY159" fmla="*/ 32460 h 242598"/>
                <a:gd name="connsiteX160" fmla="*/ 47088 w 336243"/>
                <a:gd name="connsiteY160" fmla="*/ 36384 h 242598"/>
                <a:gd name="connsiteX161" fmla="*/ 33448 w 336243"/>
                <a:gd name="connsiteY161" fmla="*/ 26573 h 242598"/>
                <a:gd name="connsiteX162" fmla="*/ 36115 w 336243"/>
                <a:gd name="connsiteY162" fmla="*/ 25278 h 242598"/>
                <a:gd name="connsiteX163" fmla="*/ 35410 w 336243"/>
                <a:gd name="connsiteY163" fmla="*/ 23849 h 242598"/>
                <a:gd name="connsiteX164" fmla="*/ 29943 w 336243"/>
                <a:gd name="connsiteY164" fmla="*/ 19925 h 242598"/>
                <a:gd name="connsiteX165" fmla="*/ 27390 w 336243"/>
                <a:gd name="connsiteY165" fmla="*/ 21830 h 242598"/>
                <a:gd name="connsiteX166" fmla="*/ 27980 w 336243"/>
                <a:gd name="connsiteY166" fmla="*/ 22649 h 242598"/>
                <a:gd name="connsiteX167" fmla="*/ 33448 w 336243"/>
                <a:gd name="connsiteY167" fmla="*/ 26573 h 242598"/>
                <a:gd name="connsiteX168" fmla="*/ 19808 w 336243"/>
                <a:gd name="connsiteY168" fmla="*/ 16763 h 242598"/>
                <a:gd name="connsiteX169" fmla="*/ 22456 w 336243"/>
                <a:gd name="connsiteY169" fmla="*/ 15467 h 242598"/>
                <a:gd name="connsiteX170" fmla="*/ 21770 w 336243"/>
                <a:gd name="connsiteY170" fmla="*/ 14038 h 242598"/>
                <a:gd name="connsiteX171" fmla="*/ 16303 w 336243"/>
                <a:gd name="connsiteY171" fmla="*/ 10114 h 242598"/>
                <a:gd name="connsiteX172" fmla="*/ 13731 w 336243"/>
                <a:gd name="connsiteY172" fmla="*/ 12038 h 242598"/>
                <a:gd name="connsiteX173" fmla="*/ 14341 w 336243"/>
                <a:gd name="connsiteY173" fmla="*/ 12857 h 242598"/>
                <a:gd name="connsiteX174" fmla="*/ 19808 w 336243"/>
                <a:gd name="connsiteY174" fmla="*/ 16763 h 24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36243" h="242598">
                  <a:moveTo>
                    <a:pt x="2663" y="322"/>
                  </a:moveTo>
                  <a:cubicBezTo>
                    <a:pt x="1348" y="-630"/>
                    <a:pt x="-423" y="684"/>
                    <a:pt x="91" y="2227"/>
                  </a:cubicBezTo>
                  <a:cubicBezTo>
                    <a:pt x="205" y="2551"/>
                    <a:pt x="415" y="2837"/>
                    <a:pt x="701" y="3047"/>
                  </a:cubicBezTo>
                  <a:lnTo>
                    <a:pt x="6168" y="6971"/>
                  </a:lnTo>
                  <a:cubicBezTo>
                    <a:pt x="7254" y="7752"/>
                    <a:pt x="8778" y="7009"/>
                    <a:pt x="8816" y="5656"/>
                  </a:cubicBezTo>
                  <a:cubicBezTo>
                    <a:pt x="8835" y="5085"/>
                    <a:pt x="8587" y="4571"/>
                    <a:pt x="8130" y="4247"/>
                  </a:cubicBezTo>
                  <a:lnTo>
                    <a:pt x="2663" y="322"/>
                  </a:lnTo>
                  <a:close/>
                  <a:moveTo>
                    <a:pt x="333580" y="242276"/>
                  </a:moveTo>
                  <a:cubicBezTo>
                    <a:pt x="334895" y="243229"/>
                    <a:pt x="336667" y="241914"/>
                    <a:pt x="336152" y="240371"/>
                  </a:cubicBezTo>
                  <a:cubicBezTo>
                    <a:pt x="336038" y="240048"/>
                    <a:pt x="335828" y="239762"/>
                    <a:pt x="335543" y="239552"/>
                  </a:cubicBezTo>
                  <a:lnTo>
                    <a:pt x="330075" y="235628"/>
                  </a:lnTo>
                  <a:cubicBezTo>
                    <a:pt x="328989" y="234847"/>
                    <a:pt x="327465" y="235590"/>
                    <a:pt x="327427" y="236942"/>
                  </a:cubicBezTo>
                  <a:cubicBezTo>
                    <a:pt x="327408" y="237495"/>
                    <a:pt x="327656" y="238028"/>
                    <a:pt x="328113" y="238352"/>
                  </a:cubicBezTo>
                  <a:lnTo>
                    <a:pt x="333580" y="242276"/>
                  </a:lnTo>
                  <a:close/>
                  <a:moveTo>
                    <a:pt x="319941" y="232466"/>
                  </a:moveTo>
                  <a:cubicBezTo>
                    <a:pt x="321255" y="233418"/>
                    <a:pt x="323027" y="232104"/>
                    <a:pt x="322512" y="230561"/>
                  </a:cubicBezTo>
                  <a:cubicBezTo>
                    <a:pt x="322398" y="230237"/>
                    <a:pt x="322189" y="229951"/>
                    <a:pt x="321903" y="229742"/>
                  </a:cubicBezTo>
                  <a:lnTo>
                    <a:pt x="316435" y="225817"/>
                  </a:lnTo>
                  <a:cubicBezTo>
                    <a:pt x="315350" y="225036"/>
                    <a:pt x="313826" y="225798"/>
                    <a:pt x="313788" y="227132"/>
                  </a:cubicBezTo>
                  <a:cubicBezTo>
                    <a:pt x="313768" y="227703"/>
                    <a:pt x="314016" y="228218"/>
                    <a:pt x="314473" y="228560"/>
                  </a:cubicBezTo>
                  <a:lnTo>
                    <a:pt x="319941" y="232466"/>
                  </a:lnTo>
                  <a:close/>
                  <a:moveTo>
                    <a:pt x="306301" y="222674"/>
                  </a:moveTo>
                  <a:cubicBezTo>
                    <a:pt x="307615" y="223626"/>
                    <a:pt x="309387" y="222312"/>
                    <a:pt x="308873" y="220769"/>
                  </a:cubicBezTo>
                  <a:cubicBezTo>
                    <a:pt x="308758" y="220426"/>
                    <a:pt x="308530" y="220140"/>
                    <a:pt x="308263" y="219950"/>
                  </a:cubicBezTo>
                  <a:lnTo>
                    <a:pt x="302796" y="216026"/>
                  </a:lnTo>
                  <a:cubicBezTo>
                    <a:pt x="301710" y="215244"/>
                    <a:pt x="300186" y="215987"/>
                    <a:pt x="300129" y="217321"/>
                  </a:cubicBezTo>
                  <a:cubicBezTo>
                    <a:pt x="300129" y="217892"/>
                    <a:pt x="300376" y="218407"/>
                    <a:pt x="300834" y="218750"/>
                  </a:cubicBezTo>
                  <a:lnTo>
                    <a:pt x="306301" y="222674"/>
                  </a:lnTo>
                  <a:close/>
                  <a:moveTo>
                    <a:pt x="292642" y="212863"/>
                  </a:moveTo>
                  <a:cubicBezTo>
                    <a:pt x="293976" y="213816"/>
                    <a:pt x="295747" y="212501"/>
                    <a:pt x="295214" y="210958"/>
                  </a:cubicBezTo>
                  <a:cubicBezTo>
                    <a:pt x="295099" y="210634"/>
                    <a:pt x="294890" y="210330"/>
                    <a:pt x="294604" y="210139"/>
                  </a:cubicBezTo>
                  <a:lnTo>
                    <a:pt x="289156" y="206215"/>
                  </a:lnTo>
                  <a:cubicBezTo>
                    <a:pt x="287822" y="205262"/>
                    <a:pt x="286051" y="206577"/>
                    <a:pt x="286584" y="208120"/>
                  </a:cubicBezTo>
                  <a:cubicBezTo>
                    <a:pt x="286698" y="208463"/>
                    <a:pt x="286908" y="208748"/>
                    <a:pt x="287194" y="208939"/>
                  </a:cubicBezTo>
                  <a:lnTo>
                    <a:pt x="292642" y="212863"/>
                  </a:lnTo>
                  <a:close/>
                  <a:moveTo>
                    <a:pt x="279002" y="203052"/>
                  </a:moveTo>
                  <a:cubicBezTo>
                    <a:pt x="280088" y="203834"/>
                    <a:pt x="281612" y="203091"/>
                    <a:pt x="281669" y="201757"/>
                  </a:cubicBezTo>
                  <a:cubicBezTo>
                    <a:pt x="281669" y="201186"/>
                    <a:pt x="281441" y="200671"/>
                    <a:pt x="280964" y="200328"/>
                  </a:cubicBezTo>
                  <a:lnTo>
                    <a:pt x="275516" y="196404"/>
                  </a:lnTo>
                  <a:cubicBezTo>
                    <a:pt x="274183" y="195452"/>
                    <a:pt x="272411" y="196766"/>
                    <a:pt x="272944" y="198309"/>
                  </a:cubicBezTo>
                  <a:cubicBezTo>
                    <a:pt x="273059" y="198652"/>
                    <a:pt x="273268" y="198938"/>
                    <a:pt x="273554" y="199147"/>
                  </a:cubicBezTo>
                  <a:lnTo>
                    <a:pt x="279002" y="203052"/>
                  </a:lnTo>
                  <a:close/>
                  <a:moveTo>
                    <a:pt x="265362" y="193261"/>
                  </a:moveTo>
                  <a:cubicBezTo>
                    <a:pt x="266448" y="194042"/>
                    <a:pt x="267972" y="193299"/>
                    <a:pt x="268029" y="191946"/>
                  </a:cubicBezTo>
                  <a:cubicBezTo>
                    <a:pt x="268029" y="191375"/>
                    <a:pt x="267801" y="190860"/>
                    <a:pt x="267325" y="190518"/>
                  </a:cubicBezTo>
                  <a:lnTo>
                    <a:pt x="261876" y="186612"/>
                  </a:lnTo>
                  <a:cubicBezTo>
                    <a:pt x="260543" y="185660"/>
                    <a:pt x="258771" y="186974"/>
                    <a:pt x="259305" y="188517"/>
                  </a:cubicBezTo>
                  <a:cubicBezTo>
                    <a:pt x="259419" y="188841"/>
                    <a:pt x="259628" y="189127"/>
                    <a:pt x="259914" y="189336"/>
                  </a:cubicBezTo>
                  <a:lnTo>
                    <a:pt x="265362" y="193261"/>
                  </a:lnTo>
                  <a:close/>
                  <a:moveTo>
                    <a:pt x="251723" y="183450"/>
                  </a:moveTo>
                  <a:cubicBezTo>
                    <a:pt x="252808" y="184231"/>
                    <a:pt x="254332" y="183488"/>
                    <a:pt x="254390" y="182155"/>
                  </a:cubicBezTo>
                  <a:cubicBezTo>
                    <a:pt x="254390" y="181583"/>
                    <a:pt x="254142" y="181050"/>
                    <a:pt x="253685" y="180726"/>
                  </a:cubicBezTo>
                  <a:lnTo>
                    <a:pt x="248236" y="176802"/>
                  </a:lnTo>
                  <a:cubicBezTo>
                    <a:pt x="246903" y="175849"/>
                    <a:pt x="245131" y="177164"/>
                    <a:pt x="245665" y="178707"/>
                  </a:cubicBezTo>
                  <a:cubicBezTo>
                    <a:pt x="245779" y="179030"/>
                    <a:pt x="245989" y="179335"/>
                    <a:pt x="246274" y="179526"/>
                  </a:cubicBezTo>
                  <a:lnTo>
                    <a:pt x="251723" y="183450"/>
                  </a:lnTo>
                  <a:close/>
                  <a:moveTo>
                    <a:pt x="238083" y="173639"/>
                  </a:moveTo>
                  <a:cubicBezTo>
                    <a:pt x="239169" y="174420"/>
                    <a:pt x="240693" y="173677"/>
                    <a:pt x="240750" y="172344"/>
                  </a:cubicBezTo>
                  <a:cubicBezTo>
                    <a:pt x="240750" y="171772"/>
                    <a:pt x="240502" y="171258"/>
                    <a:pt x="240045" y="170915"/>
                  </a:cubicBezTo>
                  <a:lnTo>
                    <a:pt x="234578" y="166991"/>
                  </a:lnTo>
                  <a:cubicBezTo>
                    <a:pt x="233263" y="166038"/>
                    <a:pt x="231492" y="167353"/>
                    <a:pt x="232006" y="168896"/>
                  </a:cubicBezTo>
                  <a:cubicBezTo>
                    <a:pt x="232120" y="169239"/>
                    <a:pt x="232349" y="169524"/>
                    <a:pt x="232615" y="169715"/>
                  </a:cubicBezTo>
                  <a:lnTo>
                    <a:pt x="238083" y="173639"/>
                  </a:lnTo>
                  <a:close/>
                  <a:moveTo>
                    <a:pt x="224443" y="163848"/>
                  </a:moveTo>
                  <a:cubicBezTo>
                    <a:pt x="225529" y="164629"/>
                    <a:pt x="227053" y="163867"/>
                    <a:pt x="227091" y="162533"/>
                  </a:cubicBezTo>
                  <a:cubicBezTo>
                    <a:pt x="227110" y="161962"/>
                    <a:pt x="226862" y="161447"/>
                    <a:pt x="226405" y="161104"/>
                  </a:cubicBezTo>
                  <a:lnTo>
                    <a:pt x="220938" y="157199"/>
                  </a:lnTo>
                  <a:cubicBezTo>
                    <a:pt x="219623" y="156247"/>
                    <a:pt x="217852" y="157561"/>
                    <a:pt x="218366" y="159104"/>
                  </a:cubicBezTo>
                  <a:cubicBezTo>
                    <a:pt x="218480" y="159428"/>
                    <a:pt x="218690" y="159714"/>
                    <a:pt x="218976" y="159923"/>
                  </a:cubicBezTo>
                  <a:lnTo>
                    <a:pt x="224443" y="163848"/>
                  </a:lnTo>
                  <a:close/>
                  <a:moveTo>
                    <a:pt x="210803" y="154037"/>
                  </a:moveTo>
                  <a:cubicBezTo>
                    <a:pt x="211889" y="154818"/>
                    <a:pt x="213413" y="154075"/>
                    <a:pt x="213451" y="152741"/>
                  </a:cubicBezTo>
                  <a:cubicBezTo>
                    <a:pt x="213470" y="152170"/>
                    <a:pt x="213223" y="151637"/>
                    <a:pt x="212765" y="151313"/>
                  </a:cubicBezTo>
                  <a:lnTo>
                    <a:pt x="207298" y="147388"/>
                  </a:lnTo>
                  <a:cubicBezTo>
                    <a:pt x="205984" y="146436"/>
                    <a:pt x="204212" y="147750"/>
                    <a:pt x="204726" y="149293"/>
                  </a:cubicBezTo>
                  <a:cubicBezTo>
                    <a:pt x="204841" y="149617"/>
                    <a:pt x="205050" y="149903"/>
                    <a:pt x="205336" y="150113"/>
                  </a:cubicBezTo>
                  <a:lnTo>
                    <a:pt x="210803" y="154037"/>
                  </a:lnTo>
                  <a:close/>
                  <a:moveTo>
                    <a:pt x="197163" y="144226"/>
                  </a:moveTo>
                  <a:cubicBezTo>
                    <a:pt x="198249" y="145007"/>
                    <a:pt x="199773" y="144264"/>
                    <a:pt x="199811" y="142931"/>
                  </a:cubicBezTo>
                  <a:cubicBezTo>
                    <a:pt x="199830" y="142359"/>
                    <a:pt x="199583" y="141845"/>
                    <a:pt x="199107" y="141502"/>
                  </a:cubicBezTo>
                  <a:lnTo>
                    <a:pt x="193658" y="137578"/>
                  </a:lnTo>
                  <a:cubicBezTo>
                    <a:pt x="192344" y="136625"/>
                    <a:pt x="190553" y="137940"/>
                    <a:pt x="191086" y="139483"/>
                  </a:cubicBezTo>
                  <a:cubicBezTo>
                    <a:pt x="191201" y="139826"/>
                    <a:pt x="191410" y="140111"/>
                    <a:pt x="191696" y="140302"/>
                  </a:cubicBezTo>
                  <a:lnTo>
                    <a:pt x="197163" y="144226"/>
                  </a:lnTo>
                  <a:close/>
                  <a:moveTo>
                    <a:pt x="183505" y="134434"/>
                  </a:moveTo>
                  <a:cubicBezTo>
                    <a:pt x="184590" y="135215"/>
                    <a:pt x="186114" y="134453"/>
                    <a:pt x="186172" y="133120"/>
                  </a:cubicBezTo>
                  <a:cubicBezTo>
                    <a:pt x="186191" y="132548"/>
                    <a:pt x="185943" y="132034"/>
                    <a:pt x="185467" y="131691"/>
                  </a:cubicBezTo>
                  <a:lnTo>
                    <a:pt x="180018" y="127786"/>
                  </a:lnTo>
                  <a:cubicBezTo>
                    <a:pt x="178685" y="126833"/>
                    <a:pt x="176913" y="128148"/>
                    <a:pt x="177447" y="129691"/>
                  </a:cubicBezTo>
                  <a:cubicBezTo>
                    <a:pt x="177561" y="130015"/>
                    <a:pt x="177771" y="130301"/>
                    <a:pt x="178056" y="130510"/>
                  </a:cubicBezTo>
                  <a:lnTo>
                    <a:pt x="183505" y="134434"/>
                  </a:lnTo>
                  <a:close/>
                  <a:moveTo>
                    <a:pt x="169865" y="124624"/>
                  </a:moveTo>
                  <a:cubicBezTo>
                    <a:pt x="170951" y="125405"/>
                    <a:pt x="172475" y="124662"/>
                    <a:pt x="172532" y="123309"/>
                  </a:cubicBezTo>
                  <a:cubicBezTo>
                    <a:pt x="172532" y="122757"/>
                    <a:pt x="172303" y="122223"/>
                    <a:pt x="171827" y="121899"/>
                  </a:cubicBezTo>
                  <a:lnTo>
                    <a:pt x="166379" y="117975"/>
                  </a:lnTo>
                  <a:cubicBezTo>
                    <a:pt x="165045" y="117023"/>
                    <a:pt x="163273" y="118337"/>
                    <a:pt x="163807" y="119880"/>
                  </a:cubicBezTo>
                  <a:cubicBezTo>
                    <a:pt x="163921" y="120204"/>
                    <a:pt x="164131" y="120490"/>
                    <a:pt x="164416" y="120699"/>
                  </a:cubicBezTo>
                  <a:lnTo>
                    <a:pt x="169865" y="124624"/>
                  </a:lnTo>
                  <a:close/>
                  <a:moveTo>
                    <a:pt x="156225" y="114813"/>
                  </a:moveTo>
                  <a:cubicBezTo>
                    <a:pt x="157311" y="115594"/>
                    <a:pt x="158835" y="114851"/>
                    <a:pt x="158892" y="113517"/>
                  </a:cubicBezTo>
                  <a:cubicBezTo>
                    <a:pt x="158892" y="112946"/>
                    <a:pt x="158663" y="112432"/>
                    <a:pt x="158187" y="112089"/>
                  </a:cubicBezTo>
                  <a:lnTo>
                    <a:pt x="152739" y="108164"/>
                  </a:lnTo>
                  <a:cubicBezTo>
                    <a:pt x="151405" y="107212"/>
                    <a:pt x="149634" y="108526"/>
                    <a:pt x="150167" y="110069"/>
                  </a:cubicBezTo>
                  <a:cubicBezTo>
                    <a:pt x="150281" y="110412"/>
                    <a:pt x="150491" y="110698"/>
                    <a:pt x="150777" y="110889"/>
                  </a:cubicBezTo>
                  <a:lnTo>
                    <a:pt x="156225" y="114813"/>
                  </a:lnTo>
                  <a:close/>
                  <a:moveTo>
                    <a:pt x="142585" y="105021"/>
                  </a:moveTo>
                  <a:cubicBezTo>
                    <a:pt x="143671" y="105802"/>
                    <a:pt x="145195" y="105040"/>
                    <a:pt x="145252" y="103707"/>
                  </a:cubicBezTo>
                  <a:cubicBezTo>
                    <a:pt x="145252" y="103135"/>
                    <a:pt x="145005" y="102621"/>
                    <a:pt x="144547" y="102278"/>
                  </a:cubicBezTo>
                  <a:lnTo>
                    <a:pt x="139080" y="98354"/>
                  </a:lnTo>
                  <a:cubicBezTo>
                    <a:pt x="137766" y="97420"/>
                    <a:pt x="135994" y="98716"/>
                    <a:pt x="136527" y="100278"/>
                  </a:cubicBezTo>
                  <a:cubicBezTo>
                    <a:pt x="136623" y="100602"/>
                    <a:pt x="136851" y="100887"/>
                    <a:pt x="137137" y="101097"/>
                  </a:cubicBezTo>
                  <a:lnTo>
                    <a:pt x="142585" y="105021"/>
                  </a:lnTo>
                  <a:close/>
                  <a:moveTo>
                    <a:pt x="128945" y="95210"/>
                  </a:moveTo>
                  <a:cubicBezTo>
                    <a:pt x="130031" y="95991"/>
                    <a:pt x="131555" y="95249"/>
                    <a:pt x="131593" y="93896"/>
                  </a:cubicBezTo>
                  <a:cubicBezTo>
                    <a:pt x="131612" y="93344"/>
                    <a:pt x="131365" y="92810"/>
                    <a:pt x="130908" y="92486"/>
                  </a:cubicBezTo>
                  <a:lnTo>
                    <a:pt x="125440" y="88562"/>
                  </a:lnTo>
                  <a:cubicBezTo>
                    <a:pt x="124126" y="87609"/>
                    <a:pt x="122354" y="88924"/>
                    <a:pt x="122868" y="90467"/>
                  </a:cubicBezTo>
                  <a:cubicBezTo>
                    <a:pt x="122983" y="90791"/>
                    <a:pt x="123211" y="91077"/>
                    <a:pt x="123478" y="91286"/>
                  </a:cubicBezTo>
                  <a:lnTo>
                    <a:pt x="128945" y="95210"/>
                  </a:lnTo>
                  <a:close/>
                  <a:moveTo>
                    <a:pt x="115306" y="85400"/>
                  </a:moveTo>
                  <a:cubicBezTo>
                    <a:pt x="116391" y="86181"/>
                    <a:pt x="117915" y="85438"/>
                    <a:pt x="117954" y="84104"/>
                  </a:cubicBezTo>
                  <a:cubicBezTo>
                    <a:pt x="117973" y="83533"/>
                    <a:pt x="117725" y="83018"/>
                    <a:pt x="117268" y="82676"/>
                  </a:cubicBezTo>
                  <a:lnTo>
                    <a:pt x="111800" y="78751"/>
                  </a:lnTo>
                  <a:cubicBezTo>
                    <a:pt x="110486" y="77799"/>
                    <a:pt x="108714" y="79113"/>
                    <a:pt x="109229" y="80656"/>
                  </a:cubicBezTo>
                  <a:cubicBezTo>
                    <a:pt x="109343" y="80999"/>
                    <a:pt x="109552" y="81285"/>
                    <a:pt x="109838" y="81475"/>
                  </a:cubicBezTo>
                  <a:lnTo>
                    <a:pt x="115306" y="85400"/>
                  </a:lnTo>
                  <a:close/>
                  <a:moveTo>
                    <a:pt x="101666" y="75608"/>
                  </a:moveTo>
                  <a:cubicBezTo>
                    <a:pt x="102752" y="76389"/>
                    <a:pt x="104276" y="75627"/>
                    <a:pt x="104314" y="74294"/>
                  </a:cubicBezTo>
                  <a:cubicBezTo>
                    <a:pt x="104333" y="73722"/>
                    <a:pt x="104085" y="73208"/>
                    <a:pt x="103628" y="72865"/>
                  </a:cubicBezTo>
                  <a:lnTo>
                    <a:pt x="98161" y="68940"/>
                  </a:lnTo>
                  <a:cubicBezTo>
                    <a:pt x="96846" y="68007"/>
                    <a:pt x="95074" y="69302"/>
                    <a:pt x="95589" y="70865"/>
                  </a:cubicBezTo>
                  <a:cubicBezTo>
                    <a:pt x="95703" y="71188"/>
                    <a:pt x="95913" y="71474"/>
                    <a:pt x="96198" y="71684"/>
                  </a:cubicBezTo>
                  <a:lnTo>
                    <a:pt x="101666" y="75608"/>
                  </a:lnTo>
                  <a:close/>
                  <a:moveTo>
                    <a:pt x="88007" y="65797"/>
                  </a:moveTo>
                  <a:cubicBezTo>
                    <a:pt x="89112" y="66578"/>
                    <a:pt x="90617" y="65835"/>
                    <a:pt x="90674" y="64483"/>
                  </a:cubicBezTo>
                  <a:cubicBezTo>
                    <a:pt x="90693" y="63911"/>
                    <a:pt x="90445" y="63397"/>
                    <a:pt x="89969" y="63073"/>
                  </a:cubicBezTo>
                  <a:lnTo>
                    <a:pt x="84521" y="59149"/>
                  </a:lnTo>
                  <a:cubicBezTo>
                    <a:pt x="83187" y="58196"/>
                    <a:pt x="81416" y="59511"/>
                    <a:pt x="81949" y="61054"/>
                  </a:cubicBezTo>
                  <a:cubicBezTo>
                    <a:pt x="82063" y="61378"/>
                    <a:pt x="82273" y="61663"/>
                    <a:pt x="82559" y="61873"/>
                  </a:cubicBezTo>
                  <a:lnTo>
                    <a:pt x="88007" y="65797"/>
                  </a:lnTo>
                  <a:close/>
                  <a:moveTo>
                    <a:pt x="74367" y="55986"/>
                  </a:moveTo>
                  <a:cubicBezTo>
                    <a:pt x="75453" y="56768"/>
                    <a:pt x="76977" y="56025"/>
                    <a:pt x="77034" y="54691"/>
                  </a:cubicBezTo>
                  <a:cubicBezTo>
                    <a:pt x="77053" y="54120"/>
                    <a:pt x="76806" y="53605"/>
                    <a:pt x="76329" y="53262"/>
                  </a:cubicBezTo>
                  <a:lnTo>
                    <a:pt x="70881" y="49338"/>
                  </a:lnTo>
                  <a:cubicBezTo>
                    <a:pt x="69547" y="48386"/>
                    <a:pt x="67776" y="49700"/>
                    <a:pt x="68309" y="51243"/>
                  </a:cubicBezTo>
                  <a:cubicBezTo>
                    <a:pt x="68424" y="51586"/>
                    <a:pt x="68633" y="51872"/>
                    <a:pt x="68919" y="52062"/>
                  </a:cubicBezTo>
                  <a:lnTo>
                    <a:pt x="74367" y="55986"/>
                  </a:lnTo>
                  <a:close/>
                  <a:moveTo>
                    <a:pt x="60727" y="46176"/>
                  </a:moveTo>
                  <a:cubicBezTo>
                    <a:pt x="61813" y="46957"/>
                    <a:pt x="63337" y="46214"/>
                    <a:pt x="63394" y="44880"/>
                  </a:cubicBezTo>
                  <a:cubicBezTo>
                    <a:pt x="63394" y="44309"/>
                    <a:pt x="63166" y="43794"/>
                    <a:pt x="62689" y="43452"/>
                  </a:cubicBezTo>
                  <a:lnTo>
                    <a:pt x="57241" y="39527"/>
                  </a:lnTo>
                  <a:cubicBezTo>
                    <a:pt x="55908" y="38594"/>
                    <a:pt x="54136" y="39889"/>
                    <a:pt x="54669" y="41451"/>
                  </a:cubicBezTo>
                  <a:cubicBezTo>
                    <a:pt x="54784" y="41775"/>
                    <a:pt x="54993" y="42061"/>
                    <a:pt x="55279" y="42270"/>
                  </a:cubicBezTo>
                  <a:lnTo>
                    <a:pt x="60727" y="46176"/>
                  </a:lnTo>
                  <a:close/>
                  <a:moveTo>
                    <a:pt x="47088" y="36384"/>
                  </a:moveTo>
                  <a:cubicBezTo>
                    <a:pt x="48173" y="37165"/>
                    <a:pt x="49697" y="36422"/>
                    <a:pt x="49755" y="35070"/>
                  </a:cubicBezTo>
                  <a:cubicBezTo>
                    <a:pt x="49755" y="34498"/>
                    <a:pt x="49526" y="33984"/>
                    <a:pt x="49050" y="33660"/>
                  </a:cubicBezTo>
                  <a:lnTo>
                    <a:pt x="43601" y="29736"/>
                  </a:lnTo>
                  <a:cubicBezTo>
                    <a:pt x="42268" y="28783"/>
                    <a:pt x="40496" y="30098"/>
                    <a:pt x="41030" y="31641"/>
                  </a:cubicBezTo>
                  <a:cubicBezTo>
                    <a:pt x="41144" y="31964"/>
                    <a:pt x="41353" y="32250"/>
                    <a:pt x="41639" y="32460"/>
                  </a:cubicBezTo>
                  <a:lnTo>
                    <a:pt x="47088" y="36384"/>
                  </a:lnTo>
                  <a:close/>
                  <a:moveTo>
                    <a:pt x="33448" y="26573"/>
                  </a:moveTo>
                  <a:cubicBezTo>
                    <a:pt x="34534" y="27354"/>
                    <a:pt x="36058" y="26611"/>
                    <a:pt x="36115" y="25278"/>
                  </a:cubicBezTo>
                  <a:cubicBezTo>
                    <a:pt x="36115" y="24706"/>
                    <a:pt x="35867" y="24173"/>
                    <a:pt x="35410" y="23849"/>
                  </a:cubicBezTo>
                  <a:lnTo>
                    <a:pt x="29943" y="19925"/>
                  </a:lnTo>
                  <a:cubicBezTo>
                    <a:pt x="28628" y="18972"/>
                    <a:pt x="26856" y="20287"/>
                    <a:pt x="27390" y="21830"/>
                  </a:cubicBezTo>
                  <a:cubicBezTo>
                    <a:pt x="27485" y="22173"/>
                    <a:pt x="27714" y="22458"/>
                    <a:pt x="27980" y="22649"/>
                  </a:cubicBezTo>
                  <a:lnTo>
                    <a:pt x="33448" y="26573"/>
                  </a:lnTo>
                  <a:close/>
                  <a:moveTo>
                    <a:pt x="19808" y="16763"/>
                  </a:moveTo>
                  <a:cubicBezTo>
                    <a:pt x="20894" y="17544"/>
                    <a:pt x="22418" y="16801"/>
                    <a:pt x="22456" y="15467"/>
                  </a:cubicBezTo>
                  <a:cubicBezTo>
                    <a:pt x="22475" y="14896"/>
                    <a:pt x="22227" y="14381"/>
                    <a:pt x="21770" y="14038"/>
                  </a:cubicBezTo>
                  <a:lnTo>
                    <a:pt x="16303" y="10114"/>
                  </a:lnTo>
                  <a:cubicBezTo>
                    <a:pt x="14988" y="9181"/>
                    <a:pt x="13217" y="10476"/>
                    <a:pt x="13731" y="12038"/>
                  </a:cubicBezTo>
                  <a:cubicBezTo>
                    <a:pt x="13845" y="12362"/>
                    <a:pt x="14074" y="12648"/>
                    <a:pt x="14341" y="12857"/>
                  </a:cubicBezTo>
                  <a:lnTo>
                    <a:pt x="19808" y="16763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59117-04BB-4E5B-8304-116471D4A714}"/>
                </a:ext>
              </a:extLst>
            </p:cNvPr>
            <p:cNvSpPr/>
            <p:nvPr/>
          </p:nvSpPr>
          <p:spPr>
            <a:xfrm>
              <a:off x="4525557" y="3282392"/>
              <a:ext cx="27174" cy="27801"/>
            </a:xfrm>
            <a:custGeom>
              <a:avLst/>
              <a:gdLst>
                <a:gd name="connsiteX0" fmla="*/ 11371 w 27174"/>
                <a:gd name="connsiteY0" fmla="*/ 170 h 27801"/>
                <a:gd name="connsiteX1" fmla="*/ 21220 w 27174"/>
                <a:gd name="connsiteY1" fmla="*/ 2475 h 27801"/>
                <a:gd name="connsiteX2" fmla="*/ 26916 w 27174"/>
                <a:gd name="connsiteY2" fmla="*/ 11371 h 27801"/>
                <a:gd name="connsiteX3" fmla="*/ 24897 w 27174"/>
                <a:gd name="connsiteY3" fmla="*/ 21715 h 27801"/>
                <a:gd name="connsiteX4" fmla="*/ 16172 w 27174"/>
                <a:gd name="connsiteY4" fmla="*/ 27564 h 27801"/>
                <a:gd name="connsiteX5" fmla="*/ 5942 w 27174"/>
                <a:gd name="connsiteY5" fmla="*/ 25335 h 27801"/>
                <a:gd name="connsiteX6" fmla="*/ 246 w 27174"/>
                <a:gd name="connsiteY6" fmla="*/ 16420 h 27801"/>
                <a:gd name="connsiteX7" fmla="*/ 189 w 27174"/>
                <a:gd name="connsiteY7" fmla="*/ 16077 h 27801"/>
                <a:gd name="connsiteX8" fmla="*/ 189 w 27174"/>
                <a:gd name="connsiteY8" fmla="*/ 16058 h 27801"/>
                <a:gd name="connsiteX9" fmla="*/ 2285 w 27174"/>
                <a:gd name="connsiteY9" fmla="*/ 6075 h 27801"/>
                <a:gd name="connsiteX10" fmla="*/ 10990 w 27174"/>
                <a:gd name="connsiteY10" fmla="*/ 227 h 27801"/>
                <a:gd name="connsiteX11" fmla="*/ 11333 w 27174"/>
                <a:gd name="connsiteY11" fmla="*/ 170 h 27801"/>
                <a:gd name="connsiteX12" fmla="*/ 11371 w 27174"/>
                <a:gd name="connsiteY12" fmla="*/ 170 h 27801"/>
                <a:gd name="connsiteX13" fmla="*/ 17353 w 27174"/>
                <a:gd name="connsiteY13" fmla="*/ 7961 h 27801"/>
                <a:gd name="connsiteX14" fmla="*/ 12229 w 27174"/>
                <a:gd name="connsiteY14" fmla="*/ 6818 h 27801"/>
                <a:gd name="connsiteX15" fmla="*/ 12229 w 27174"/>
                <a:gd name="connsiteY15" fmla="*/ 6818 h 27801"/>
                <a:gd name="connsiteX16" fmla="*/ 7904 w 27174"/>
                <a:gd name="connsiteY16" fmla="*/ 9752 h 27801"/>
                <a:gd name="connsiteX17" fmla="*/ 6837 w 27174"/>
                <a:gd name="connsiteY17" fmla="*/ 15200 h 27801"/>
                <a:gd name="connsiteX18" fmla="*/ 6837 w 27174"/>
                <a:gd name="connsiteY18" fmla="*/ 15200 h 27801"/>
                <a:gd name="connsiteX19" fmla="*/ 9809 w 27174"/>
                <a:gd name="connsiteY19" fmla="*/ 19849 h 27801"/>
                <a:gd name="connsiteX20" fmla="*/ 14934 w 27174"/>
                <a:gd name="connsiteY20" fmla="*/ 20973 h 27801"/>
                <a:gd name="connsiteX21" fmla="*/ 19277 w 27174"/>
                <a:gd name="connsiteY21" fmla="*/ 18039 h 27801"/>
                <a:gd name="connsiteX22" fmla="*/ 20325 w 27174"/>
                <a:gd name="connsiteY22" fmla="*/ 12610 h 27801"/>
                <a:gd name="connsiteX23" fmla="*/ 17353 w 27174"/>
                <a:gd name="connsiteY23" fmla="*/ 7961 h 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174" h="27801">
                  <a:moveTo>
                    <a:pt x="11371" y="170"/>
                  </a:moveTo>
                  <a:cubicBezTo>
                    <a:pt x="14934" y="-402"/>
                    <a:pt x="18420" y="494"/>
                    <a:pt x="21220" y="2475"/>
                  </a:cubicBezTo>
                  <a:cubicBezTo>
                    <a:pt x="24078" y="4475"/>
                    <a:pt x="26211" y="7618"/>
                    <a:pt x="26916" y="11371"/>
                  </a:cubicBezTo>
                  <a:cubicBezTo>
                    <a:pt x="27640" y="15124"/>
                    <a:pt x="26802" y="18801"/>
                    <a:pt x="24897" y="21715"/>
                  </a:cubicBezTo>
                  <a:cubicBezTo>
                    <a:pt x="22954" y="24687"/>
                    <a:pt x="19887" y="26859"/>
                    <a:pt x="16172" y="27564"/>
                  </a:cubicBezTo>
                  <a:cubicBezTo>
                    <a:pt x="12476" y="28269"/>
                    <a:pt x="8838" y="27373"/>
                    <a:pt x="5942" y="25335"/>
                  </a:cubicBezTo>
                  <a:cubicBezTo>
                    <a:pt x="3085" y="23316"/>
                    <a:pt x="970" y="20191"/>
                    <a:pt x="246" y="16420"/>
                  </a:cubicBezTo>
                  <a:lnTo>
                    <a:pt x="189" y="16077"/>
                  </a:lnTo>
                  <a:lnTo>
                    <a:pt x="189" y="16058"/>
                  </a:lnTo>
                  <a:cubicBezTo>
                    <a:pt x="-402" y="12438"/>
                    <a:pt x="418" y="8895"/>
                    <a:pt x="2285" y="6075"/>
                  </a:cubicBezTo>
                  <a:cubicBezTo>
                    <a:pt x="4228" y="3123"/>
                    <a:pt x="7276" y="932"/>
                    <a:pt x="10990" y="227"/>
                  </a:cubicBezTo>
                  <a:lnTo>
                    <a:pt x="11333" y="170"/>
                  </a:lnTo>
                  <a:lnTo>
                    <a:pt x="11371" y="170"/>
                  </a:lnTo>
                  <a:close/>
                  <a:moveTo>
                    <a:pt x="17353" y="7961"/>
                  </a:moveTo>
                  <a:cubicBezTo>
                    <a:pt x="15905" y="6933"/>
                    <a:pt x="14076" y="6475"/>
                    <a:pt x="12229" y="6818"/>
                  </a:cubicBezTo>
                  <a:lnTo>
                    <a:pt x="12229" y="6818"/>
                  </a:lnTo>
                  <a:cubicBezTo>
                    <a:pt x="10400" y="7161"/>
                    <a:pt x="8876" y="8266"/>
                    <a:pt x="7904" y="9752"/>
                  </a:cubicBezTo>
                  <a:cubicBezTo>
                    <a:pt x="6895" y="11276"/>
                    <a:pt x="6456" y="13219"/>
                    <a:pt x="6837" y="15200"/>
                  </a:cubicBezTo>
                  <a:lnTo>
                    <a:pt x="6837" y="15200"/>
                  </a:lnTo>
                  <a:cubicBezTo>
                    <a:pt x="7218" y="17163"/>
                    <a:pt x="8323" y="18801"/>
                    <a:pt x="9809" y="19849"/>
                  </a:cubicBezTo>
                  <a:cubicBezTo>
                    <a:pt x="11276" y="20877"/>
                    <a:pt x="13105" y="21334"/>
                    <a:pt x="14934" y="20973"/>
                  </a:cubicBezTo>
                  <a:cubicBezTo>
                    <a:pt x="16782" y="20630"/>
                    <a:pt x="18287" y="19544"/>
                    <a:pt x="19277" y="18039"/>
                  </a:cubicBezTo>
                  <a:cubicBezTo>
                    <a:pt x="20268" y="16515"/>
                    <a:pt x="20706" y="14591"/>
                    <a:pt x="20325" y="12610"/>
                  </a:cubicBezTo>
                  <a:cubicBezTo>
                    <a:pt x="19963" y="10628"/>
                    <a:pt x="18839" y="9009"/>
                    <a:pt x="17353" y="796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A7268CD-81C3-4039-9560-3A8EEE678DA4}"/>
                </a:ext>
              </a:extLst>
            </p:cNvPr>
            <p:cNvSpPr/>
            <p:nvPr/>
          </p:nvSpPr>
          <p:spPr>
            <a:xfrm>
              <a:off x="4563607" y="3301529"/>
              <a:ext cx="27178" cy="27808"/>
            </a:xfrm>
            <a:custGeom>
              <a:avLst/>
              <a:gdLst>
                <a:gd name="connsiteX0" fmla="*/ 11002 w 27178"/>
                <a:gd name="connsiteY0" fmla="*/ 236 h 27808"/>
                <a:gd name="connsiteX1" fmla="*/ 21213 w 27178"/>
                <a:gd name="connsiteY1" fmla="*/ 2465 h 27808"/>
                <a:gd name="connsiteX2" fmla="*/ 26928 w 27178"/>
                <a:gd name="connsiteY2" fmla="*/ 11380 h 27808"/>
                <a:gd name="connsiteX3" fmla="*/ 24890 w 27178"/>
                <a:gd name="connsiteY3" fmla="*/ 21724 h 27808"/>
                <a:gd name="connsiteX4" fmla="*/ 16184 w 27178"/>
                <a:gd name="connsiteY4" fmla="*/ 27572 h 27808"/>
                <a:gd name="connsiteX5" fmla="*/ 5954 w 27178"/>
                <a:gd name="connsiteY5" fmla="*/ 25344 h 27808"/>
                <a:gd name="connsiteX6" fmla="*/ 258 w 27178"/>
                <a:gd name="connsiteY6" fmla="*/ 16428 h 27808"/>
                <a:gd name="connsiteX7" fmla="*/ 2277 w 27178"/>
                <a:gd name="connsiteY7" fmla="*/ 6084 h 27808"/>
                <a:gd name="connsiteX8" fmla="*/ 11002 w 27178"/>
                <a:gd name="connsiteY8" fmla="*/ 236 h 27808"/>
                <a:gd name="connsiteX9" fmla="*/ 17365 w 27178"/>
                <a:gd name="connsiteY9" fmla="*/ 7951 h 27808"/>
                <a:gd name="connsiteX10" fmla="*/ 12222 w 27178"/>
                <a:gd name="connsiteY10" fmla="*/ 6827 h 27808"/>
                <a:gd name="connsiteX11" fmla="*/ 7897 w 27178"/>
                <a:gd name="connsiteY11" fmla="*/ 9761 h 27808"/>
                <a:gd name="connsiteX12" fmla="*/ 6849 w 27178"/>
                <a:gd name="connsiteY12" fmla="*/ 15190 h 27808"/>
                <a:gd name="connsiteX13" fmla="*/ 9821 w 27178"/>
                <a:gd name="connsiteY13" fmla="*/ 19857 h 27808"/>
                <a:gd name="connsiteX14" fmla="*/ 14946 w 27178"/>
                <a:gd name="connsiteY14" fmla="*/ 20981 h 27808"/>
                <a:gd name="connsiteX15" fmla="*/ 19270 w 27178"/>
                <a:gd name="connsiteY15" fmla="*/ 18047 h 27808"/>
                <a:gd name="connsiteX16" fmla="*/ 20337 w 27178"/>
                <a:gd name="connsiteY16" fmla="*/ 12599 h 27808"/>
                <a:gd name="connsiteX17" fmla="*/ 17365 w 27178"/>
                <a:gd name="connsiteY17" fmla="*/ 7951 h 2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78" h="27808">
                  <a:moveTo>
                    <a:pt x="11002" y="236"/>
                  </a:moveTo>
                  <a:cubicBezTo>
                    <a:pt x="14698" y="-469"/>
                    <a:pt x="18337" y="445"/>
                    <a:pt x="21213" y="2465"/>
                  </a:cubicBezTo>
                  <a:cubicBezTo>
                    <a:pt x="24090" y="4484"/>
                    <a:pt x="26204" y="7608"/>
                    <a:pt x="26928" y="11380"/>
                  </a:cubicBezTo>
                  <a:cubicBezTo>
                    <a:pt x="27633" y="15133"/>
                    <a:pt x="26814" y="18809"/>
                    <a:pt x="24890" y="21724"/>
                  </a:cubicBezTo>
                  <a:cubicBezTo>
                    <a:pt x="22947" y="24677"/>
                    <a:pt x="19899" y="26868"/>
                    <a:pt x="16184" y="27572"/>
                  </a:cubicBezTo>
                  <a:cubicBezTo>
                    <a:pt x="12488" y="28277"/>
                    <a:pt x="8850" y="27363"/>
                    <a:pt x="5954" y="25344"/>
                  </a:cubicBezTo>
                  <a:cubicBezTo>
                    <a:pt x="3097" y="23324"/>
                    <a:pt x="963" y="20200"/>
                    <a:pt x="258" y="16428"/>
                  </a:cubicBezTo>
                  <a:cubicBezTo>
                    <a:pt x="-466" y="12675"/>
                    <a:pt x="372" y="8999"/>
                    <a:pt x="2277" y="6084"/>
                  </a:cubicBezTo>
                  <a:cubicBezTo>
                    <a:pt x="4221" y="3131"/>
                    <a:pt x="7288" y="941"/>
                    <a:pt x="11002" y="236"/>
                  </a:cubicBezTo>
                  <a:close/>
                  <a:moveTo>
                    <a:pt x="17365" y="7951"/>
                  </a:moveTo>
                  <a:cubicBezTo>
                    <a:pt x="15898" y="6922"/>
                    <a:pt x="14069" y="6465"/>
                    <a:pt x="12222" y="6827"/>
                  </a:cubicBezTo>
                  <a:cubicBezTo>
                    <a:pt x="10393" y="7170"/>
                    <a:pt x="8869" y="8275"/>
                    <a:pt x="7897" y="9761"/>
                  </a:cubicBezTo>
                  <a:cubicBezTo>
                    <a:pt x="6907" y="11285"/>
                    <a:pt x="6468" y="13228"/>
                    <a:pt x="6849" y="15190"/>
                  </a:cubicBezTo>
                  <a:cubicBezTo>
                    <a:pt x="7211" y="17171"/>
                    <a:pt x="8316" y="18790"/>
                    <a:pt x="9821" y="19857"/>
                  </a:cubicBezTo>
                  <a:cubicBezTo>
                    <a:pt x="11269" y="20867"/>
                    <a:pt x="13098" y="21343"/>
                    <a:pt x="14946" y="20981"/>
                  </a:cubicBezTo>
                  <a:cubicBezTo>
                    <a:pt x="16774" y="20638"/>
                    <a:pt x="18298" y="19533"/>
                    <a:pt x="19270" y="18047"/>
                  </a:cubicBezTo>
                  <a:cubicBezTo>
                    <a:pt x="20280" y="16523"/>
                    <a:pt x="20718" y="14580"/>
                    <a:pt x="20337" y="12599"/>
                  </a:cubicBezTo>
                  <a:cubicBezTo>
                    <a:pt x="19956" y="10637"/>
                    <a:pt x="18851" y="8999"/>
                    <a:pt x="17365" y="795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09A0EF-F401-4AC4-8803-1008FF79A83C}"/>
                </a:ext>
              </a:extLst>
            </p:cNvPr>
            <p:cNvSpPr/>
            <p:nvPr/>
          </p:nvSpPr>
          <p:spPr>
            <a:xfrm>
              <a:off x="4601658" y="3320672"/>
              <a:ext cx="27178" cy="27810"/>
            </a:xfrm>
            <a:custGeom>
              <a:avLst/>
              <a:gdLst>
                <a:gd name="connsiteX0" fmla="*/ 10994 w 27178"/>
                <a:gd name="connsiteY0" fmla="*/ 238 h 27810"/>
                <a:gd name="connsiteX1" fmla="*/ 21224 w 27178"/>
                <a:gd name="connsiteY1" fmla="*/ 2467 h 27810"/>
                <a:gd name="connsiteX2" fmla="*/ 26920 w 27178"/>
                <a:gd name="connsiteY2" fmla="*/ 11363 h 27810"/>
                <a:gd name="connsiteX3" fmla="*/ 24901 w 27178"/>
                <a:gd name="connsiteY3" fmla="*/ 21726 h 27810"/>
                <a:gd name="connsiteX4" fmla="*/ 16176 w 27178"/>
                <a:gd name="connsiteY4" fmla="*/ 27575 h 27810"/>
                <a:gd name="connsiteX5" fmla="*/ 5965 w 27178"/>
                <a:gd name="connsiteY5" fmla="*/ 25327 h 27810"/>
                <a:gd name="connsiteX6" fmla="*/ 250 w 27178"/>
                <a:gd name="connsiteY6" fmla="*/ 16430 h 27810"/>
                <a:gd name="connsiteX7" fmla="*/ 2288 w 27178"/>
                <a:gd name="connsiteY7" fmla="*/ 6086 h 27810"/>
                <a:gd name="connsiteX8" fmla="*/ 10994 w 27178"/>
                <a:gd name="connsiteY8" fmla="*/ 238 h 27810"/>
                <a:gd name="connsiteX9" fmla="*/ 17357 w 27178"/>
                <a:gd name="connsiteY9" fmla="*/ 7953 h 27810"/>
                <a:gd name="connsiteX10" fmla="*/ 12232 w 27178"/>
                <a:gd name="connsiteY10" fmla="*/ 6810 h 27810"/>
                <a:gd name="connsiteX11" fmla="*/ 7908 w 27178"/>
                <a:gd name="connsiteY11" fmla="*/ 9744 h 27810"/>
                <a:gd name="connsiteX12" fmla="*/ 6841 w 27178"/>
                <a:gd name="connsiteY12" fmla="*/ 15192 h 27810"/>
                <a:gd name="connsiteX13" fmla="*/ 9813 w 27178"/>
                <a:gd name="connsiteY13" fmla="*/ 19840 h 27810"/>
                <a:gd name="connsiteX14" fmla="*/ 14957 w 27178"/>
                <a:gd name="connsiteY14" fmla="*/ 20983 h 27810"/>
                <a:gd name="connsiteX15" fmla="*/ 19281 w 27178"/>
                <a:gd name="connsiteY15" fmla="*/ 18050 h 27810"/>
                <a:gd name="connsiteX16" fmla="*/ 20329 w 27178"/>
                <a:gd name="connsiteY16" fmla="*/ 12601 h 27810"/>
                <a:gd name="connsiteX17" fmla="*/ 17357 w 27178"/>
                <a:gd name="connsiteY17" fmla="*/ 7953 h 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78" h="27810">
                  <a:moveTo>
                    <a:pt x="10994" y="238"/>
                  </a:moveTo>
                  <a:cubicBezTo>
                    <a:pt x="14690" y="-467"/>
                    <a:pt x="18328" y="428"/>
                    <a:pt x="21224" y="2467"/>
                  </a:cubicBezTo>
                  <a:cubicBezTo>
                    <a:pt x="24081" y="4486"/>
                    <a:pt x="26215" y="7610"/>
                    <a:pt x="26920" y="11363"/>
                  </a:cubicBezTo>
                  <a:cubicBezTo>
                    <a:pt x="27644" y="15116"/>
                    <a:pt x="26806" y="18812"/>
                    <a:pt x="24901" y="21726"/>
                  </a:cubicBezTo>
                  <a:cubicBezTo>
                    <a:pt x="22958" y="24679"/>
                    <a:pt x="19890" y="26870"/>
                    <a:pt x="16176" y="27575"/>
                  </a:cubicBezTo>
                  <a:cubicBezTo>
                    <a:pt x="12480" y="28280"/>
                    <a:pt x="8841" y="27365"/>
                    <a:pt x="5965" y="25327"/>
                  </a:cubicBezTo>
                  <a:cubicBezTo>
                    <a:pt x="3107" y="23327"/>
                    <a:pt x="974" y="20183"/>
                    <a:pt x="250" y="16430"/>
                  </a:cubicBezTo>
                  <a:cubicBezTo>
                    <a:pt x="-455" y="12678"/>
                    <a:pt x="364" y="9001"/>
                    <a:pt x="2288" y="6086"/>
                  </a:cubicBezTo>
                  <a:cubicBezTo>
                    <a:pt x="4231" y="3115"/>
                    <a:pt x="7279" y="943"/>
                    <a:pt x="10994" y="238"/>
                  </a:cubicBezTo>
                  <a:close/>
                  <a:moveTo>
                    <a:pt x="17357" y="7953"/>
                  </a:moveTo>
                  <a:cubicBezTo>
                    <a:pt x="15909" y="6925"/>
                    <a:pt x="14080" y="6467"/>
                    <a:pt x="12232" y="6810"/>
                  </a:cubicBezTo>
                  <a:cubicBezTo>
                    <a:pt x="10404" y="7172"/>
                    <a:pt x="8880" y="8258"/>
                    <a:pt x="7908" y="9744"/>
                  </a:cubicBezTo>
                  <a:cubicBezTo>
                    <a:pt x="6898" y="11287"/>
                    <a:pt x="6460" y="13211"/>
                    <a:pt x="6841" y="15192"/>
                  </a:cubicBezTo>
                  <a:cubicBezTo>
                    <a:pt x="7222" y="17154"/>
                    <a:pt x="8327" y="18793"/>
                    <a:pt x="9813" y="19840"/>
                  </a:cubicBezTo>
                  <a:cubicBezTo>
                    <a:pt x="11280" y="20869"/>
                    <a:pt x="13109" y="21326"/>
                    <a:pt x="14957" y="20983"/>
                  </a:cubicBezTo>
                  <a:cubicBezTo>
                    <a:pt x="16785" y="20641"/>
                    <a:pt x="18309" y="19536"/>
                    <a:pt x="19281" y="18050"/>
                  </a:cubicBezTo>
                  <a:cubicBezTo>
                    <a:pt x="20291" y="16526"/>
                    <a:pt x="20710" y="14583"/>
                    <a:pt x="20329" y="12601"/>
                  </a:cubicBezTo>
                  <a:cubicBezTo>
                    <a:pt x="19967" y="10639"/>
                    <a:pt x="18862" y="9001"/>
                    <a:pt x="17357" y="795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32C7B3-FA67-4FB8-82C4-AF71B748477B}"/>
                </a:ext>
              </a:extLst>
            </p:cNvPr>
            <p:cNvSpPr/>
            <p:nvPr/>
          </p:nvSpPr>
          <p:spPr>
            <a:xfrm>
              <a:off x="4639716" y="3339811"/>
              <a:ext cx="27177" cy="27806"/>
            </a:xfrm>
            <a:custGeom>
              <a:avLst/>
              <a:gdLst>
                <a:gd name="connsiteX0" fmla="*/ 12236 w 27177"/>
                <a:gd name="connsiteY0" fmla="*/ 6817 h 27806"/>
                <a:gd name="connsiteX1" fmla="*/ 12217 w 27177"/>
                <a:gd name="connsiteY1" fmla="*/ 6817 h 27806"/>
                <a:gd name="connsiteX2" fmla="*/ 7893 w 27177"/>
                <a:gd name="connsiteY2" fmla="*/ 9750 h 27806"/>
                <a:gd name="connsiteX3" fmla="*/ 6845 w 27177"/>
                <a:gd name="connsiteY3" fmla="*/ 15199 h 27806"/>
                <a:gd name="connsiteX4" fmla="*/ 6845 w 27177"/>
                <a:gd name="connsiteY4" fmla="*/ 15199 h 27806"/>
                <a:gd name="connsiteX5" fmla="*/ 9817 w 27177"/>
                <a:gd name="connsiteY5" fmla="*/ 19847 h 27806"/>
                <a:gd name="connsiteX6" fmla="*/ 14941 w 27177"/>
                <a:gd name="connsiteY6" fmla="*/ 20990 h 27806"/>
                <a:gd name="connsiteX7" fmla="*/ 14960 w 27177"/>
                <a:gd name="connsiteY7" fmla="*/ 20990 h 27806"/>
                <a:gd name="connsiteX8" fmla="*/ 19285 w 27177"/>
                <a:gd name="connsiteY8" fmla="*/ 18056 h 27806"/>
                <a:gd name="connsiteX9" fmla="*/ 20332 w 27177"/>
                <a:gd name="connsiteY9" fmla="*/ 12608 h 27806"/>
                <a:gd name="connsiteX10" fmla="*/ 20332 w 27177"/>
                <a:gd name="connsiteY10" fmla="*/ 12589 h 27806"/>
                <a:gd name="connsiteX11" fmla="*/ 17361 w 27177"/>
                <a:gd name="connsiteY11" fmla="*/ 7960 h 27806"/>
                <a:gd name="connsiteX12" fmla="*/ 12236 w 27177"/>
                <a:gd name="connsiteY12" fmla="*/ 6817 h 27806"/>
                <a:gd name="connsiteX13" fmla="*/ 11379 w 27177"/>
                <a:gd name="connsiteY13" fmla="*/ 168 h 27806"/>
                <a:gd name="connsiteX14" fmla="*/ 21228 w 27177"/>
                <a:gd name="connsiteY14" fmla="*/ 2473 h 27806"/>
                <a:gd name="connsiteX15" fmla="*/ 26924 w 27177"/>
                <a:gd name="connsiteY15" fmla="*/ 11370 h 27806"/>
                <a:gd name="connsiteX16" fmla="*/ 26981 w 27177"/>
                <a:gd name="connsiteY16" fmla="*/ 11712 h 27806"/>
                <a:gd name="connsiteX17" fmla="*/ 26981 w 27177"/>
                <a:gd name="connsiteY17" fmla="*/ 11751 h 27806"/>
                <a:gd name="connsiteX18" fmla="*/ 24885 w 27177"/>
                <a:gd name="connsiteY18" fmla="*/ 21733 h 27806"/>
                <a:gd name="connsiteX19" fmla="*/ 16180 w 27177"/>
                <a:gd name="connsiteY19" fmla="*/ 27562 h 27806"/>
                <a:gd name="connsiteX20" fmla="*/ 15837 w 27177"/>
                <a:gd name="connsiteY20" fmla="*/ 27638 h 27806"/>
                <a:gd name="connsiteX21" fmla="*/ 15799 w 27177"/>
                <a:gd name="connsiteY21" fmla="*/ 27638 h 27806"/>
                <a:gd name="connsiteX22" fmla="*/ 5950 w 27177"/>
                <a:gd name="connsiteY22" fmla="*/ 25333 h 27806"/>
                <a:gd name="connsiteX23" fmla="*/ 254 w 27177"/>
                <a:gd name="connsiteY23" fmla="*/ 16437 h 27806"/>
                <a:gd name="connsiteX24" fmla="*/ 197 w 27177"/>
                <a:gd name="connsiteY24" fmla="*/ 16094 h 27806"/>
                <a:gd name="connsiteX25" fmla="*/ 197 w 27177"/>
                <a:gd name="connsiteY25" fmla="*/ 16056 h 27806"/>
                <a:gd name="connsiteX26" fmla="*/ 2292 w 27177"/>
                <a:gd name="connsiteY26" fmla="*/ 6074 h 27806"/>
                <a:gd name="connsiteX27" fmla="*/ 10998 w 27177"/>
                <a:gd name="connsiteY27" fmla="*/ 225 h 27806"/>
                <a:gd name="connsiteX28" fmla="*/ 11341 w 27177"/>
                <a:gd name="connsiteY28" fmla="*/ 168 h 27806"/>
                <a:gd name="connsiteX29" fmla="*/ 11379 w 27177"/>
                <a:gd name="connsiteY29" fmla="*/ 168 h 2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177" h="27806">
                  <a:moveTo>
                    <a:pt x="12236" y="6817"/>
                  </a:moveTo>
                  <a:lnTo>
                    <a:pt x="12217" y="6817"/>
                  </a:lnTo>
                  <a:cubicBezTo>
                    <a:pt x="10388" y="7179"/>
                    <a:pt x="8883" y="8264"/>
                    <a:pt x="7893" y="9750"/>
                  </a:cubicBezTo>
                  <a:cubicBezTo>
                    <a:pt x="6902" y="11274"/>
                    <a:pt x="6464" y="13217"/>
                    <a:pt x="6845" y="15199"/>
                  </a:cubicBezTo>
                  <a:lnTo>
                    <a:pt x="6845" y="15199"/>
                  </a:lnTo>
                  <a:cubicBezTo>
                    <a:pt x="7226" y="17161"/>
                    <a:pt x="8331" y="18799"/>
                    <a:pt x="9817" y="19847"/>
                  </a:cubicBezTo>
                  <a:cubicBezTo>
                    <a:pt x="11265" y="20875"/>
                    <a:pt x="13093" y="21333"/>
                    <a:pt x="14941" y="20990"/>
                  </a:cubicBezTo>
                  <a:lnTo>
                    <a:pt x="14960" y="20990"/>
                  </a:lnTo>
                  <a:cubicBezTo>
                    <a:pt x="16789" y="20628"/>
                    <a:pt x="18294" y="19542"/>
                    <a:pt x="19285" y="18056"/>
                  </a:cubicBezTo>
                  <a:cubicBezTo>
                    <a:pt x="20275" y="16513"/>
                    <a:pt x="20713" y="14589"/>
                    <a:pt x="20332" y="12608"/>
                  </a:cubicBezTo>
                  <a:lnTo>
                    <a:pt x="20332" y="12589"/>
                  </a:lnTo>
                  <a:cubicBezTo>
                    <a:pt x="19951" y="10627"/>
                    <a:pt x="18847" y="9007"/>
                    <a:pt x="17361" y="7960"/>
                  </a:cubicBezTo>
                  <a:cubicBezTo>
                    <a:pt x="15894" y="6931"/>
                    <a:pt x="14084" y="6474"/>
                    <a:pt x="12236" y="6817"/>
                  </a:cubicBezTo>
                  <a:close/>
                  <a:moveTo>
                    <a:pt x="11379" y="168"/>
                  </a:moveTo>
                  <a:cubicBezTo>
                    <a:pt x="14941" y="-403"/>
                    <a:pt x="18427" y="511"/>
                    <a:pt x="21228" y="2473"/>
                  </a:cubicBezTo>
                  <a:cubicBezTo>
                    <a:pt x="24085" y="4492"/>
                    <a:pt x="26200" y="7617"/>
                    <a:pt x="26924" y="11370"/>
                  </a:cubicBezTo>
                  <a:lnTo>
                    <a:pt x="26981" y="11712"/>
                  </a:lnTo>
                  <a:lnTo>
                    <a:pt x="26981" y="11751"/>
                  </a:lnTo>
                  <a:cubicBezTo>
                    <a:pt x="27591" y="15370"/>
                    <a:pt x="26752" y="18894"/>
                    <a:pt x="24885" y="21733"/>
                  </a:cubicBezTo>
                  <a:cubicBezTo>
                    <a:pt x="22961" y="24685"/>
                    <a:pt x="19894" y="26857"/>
                    <a:pt x="16180" y="27562"/>
                  </a:cubicBezTo>
                  <a:lnTo>
                    <a:pt x="15837" y="27638"/>
                  </a:lnTo>
                  <a:lnTo>
                    <a:pt x="15799" y="27638"/>
                  </a:lnTo>
                  <a:cubicBezTo>
                    <a:pt x="12236" y="28210"/>
                    <a:pt x="8750" y="27295"/>
                    <a:pt x="5950" y="25333"/>
                  </a:cubicBezTo>
                  <a:cubicBezTo>
                    <a:pt x="3092" y="23314"/>
                    <a:pt x="978" y="20190"/>
                    <a:pt x="254" y="16437"/>
                  </a:cubicBezTo>
                  <a:lnTo>
                    <a:pt x="197" y="16094"/>
                  </a:lnTo>
                  <a:lnTo>
                    <a:pt x="197" y="16056"/>
                  </a:lnTo>
                  <a:cubicBezTo>
                    <a:pt x="-413" y="12436"/>
                    <a:pt x="425" y="8893"/>
                    <a:pt x="2292" y="6074"/>
                  </a:cubicBezTo>
                  <a:cubicBezTo>
                    <a:pt x="4216" y="3121"/>
                    <a:pt x="7283" y="930"/>
                    <a:pt x="10998" y="225"/>
                  </a:cubicBezTo>
                  <a:lnTo>
                    <a:pt x="11341" y="168"/>
                  </a:lnTo>
                  <a:lnTo>
                    <a:pt x="11379" y="168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9BF8F-016C-44B3-89E6-01E00B705428}"/>
                </a:ext>
              </a:extLst>
            </p:cNvPr>
            <p:cNvSpPr/>
            <p:nvPr/>
          </p:nvSpPr>
          <p:spPr>
            <a:xfrm>
              <a:off x="4677774" y="3358946"/>
              <a:ext cx="27178" cy="27810"/>
            </a:xfrm>
            <a:custGeom>
              <a:avLst/>
              <a:gdLst>
                <a:gd name="connsiteX0" fmla="*/ 11002 w 27178"/>
                <a:gd name="connsiteY0" fmla="*/ 235 h 27810"/>
                <a:gd name="connsiteX1" fmla="*/ 21213 w 27178"/>
                <a:gd name="connsiteY1" fmla="*/ 2483 h 27810"/>
                <a:gd name="connsiteX2" fmla="*/ 26928 w 27178"/>
                <a:gd name="connsiteY2" fmla="*/ 11380 h 27810"/>
                <a:gd name="connsiteX3" fmla="*/ 24890 w 27178"/>
                <a:gd name="connsiteY3" fmla="*/ 21724 h 27810"/>
                <a:gd name="connsiteX4" fmla="*/ 16184 w 27178"/>
                <a:gd name="connsiteY4" fmla="*/ 27572 h 27810"/>
                <a:gd name="connsiteX5" fmla="*/ 5954 w 27178"/>
                <a:gd name="connsiteY5" fmla="*/ 25343 h 27810"/>
                <a:gd name="connsiteX6" fmla="*/ 258 w 27178"/>
                <a:gd name="connsiteY6" fmla="*/ 16428 h 27810"/>
                <a:gd name="connsiteX7" fmla="*/ 2277 w 27178"/>
                <a:gd name="connsiteY7" fmla="*/ 6084 h 27810"/>
                <a:gd name="connsiteX8" fmla="*/ 11002 w 27178"/>
                <a:gd name="connsiteY8" fmla="*/ 235 h 27810"/>
                <a:gd name="connsiteX9" fmla="*/ 17365 w 27178"/>
                <a:gd name="connsiteY9" fmla="*/ 7970 h 27810"/>
                <a:gd name="connsiteX10" fmla="*/ 12222 w 27178"/>
                <a:gd name="connsiteY10" fmla="*/ 6827 h 27810"/>
                <a:gd name="connsiteX11" fmla="*/ 7897 w 27178"/>
                <a:gd name="connsiteY11" fmla="*/ 9760 h 27810"/>
                <a:gd name="connsiteX12" fmla="*/ 6830 w 27178"/>
                <a:gd name="connsiteY12" fmla="*/ 15209 h 27810"/>
                <a:gd name="connsiteX13" fmla="*/ 9802 w 27178"/>
                <a:gd name="connsiteY13" fmla="*/ 19857 h 27810"/>
                <a:gd name="connsiteX14" fmla="*/ 14946 w 27178"/>
                <a:gd name="connsiteY14" fmla="*/ 20981 h 27810"/>
                <a:gd name="connsiteX15" fmla="*/ 19270 w 27178"/>
                <a:gd name="connsiteY15" fmla="*/ 18047 h 27810"/>
                <a:gd name="connsiteX16" fmla="*/ 20337 w 27178"/>
                <a:gd name="connsiteY16" fmla="*/ 12618 h 27810"/>
                <a:gd name="connsiteX17" fmla="*/ 17365 w 27178"/>
                <a:gd name="connsiteY17" fmla="*/ 7970 h 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78" h="27810">
                  <a:moveTo>
                    <a:pt x="11002" y="235"/>
                  </a:moveTo>
                  <a:cubicBezTo>
                    <a:pt x="14698" y="-469"/>
                    <a:pt x="18337" y="445"/>
                    <a:pt x="21213" y="2483"/>
                  </a:cubicBezTo>
                  <a:cubicBezTo>
                    <a:pt x="24071" y="4484"/>
                    <a:pt x="26204" y="7608"/>
                    <a:pt x="26928" y="11380"/>
                  </a:cubicBezTo>
                  <a:cubicBezTo>
                    <a:pt x="27633" y="15133"/>
                    <a:pt x="26814" y="18809"/>
                    <a:pt x="24890" y="21724"/>
                  </a:cubicBezTo>
                  <a:cubicBezTo>
                    <a:pt x="22947" y="24677"/>
                    <a:pt x="19899" y="26867"/>
                    <a:pt x="16184" y="27572"/>
                  </a:cubicBezTo>
                  <a:cubicBezTo>
                    <a:pt x="12488" y="28277"/>
                    <a:pt x="8850" y="27382"/>
                    <a:pt x="5954" y="25343"/>
                  </a:cubicBezTo>
                  <a:cubicBezTo>
                    <a:pt x="3097" y="23324"/>
                    <a:pt x="963" y="20200"/>
                    <a:pt x="258" y="16428"/>
                  </a:cubicBezTo>
                  <a:cubicBezTo>
                    <a:pt x="-466" y="12675"/>
                    <a:pt x="372" y="8998"/>
                    <a:pt x="2277" y="6084"/>
                  </a:cubicBezTo>
                  <a:cubicBezTo>
                    <a:pt x="4221" y="3131"/>
                    <a:pt x="7288" y="940"/>
                    <a:pt x="11002" y="235"/>
                  </a:cubicBezTo>
                  <a:close/>
                  <a:moveTo>
                    <a:pt x="17365" y="7970"/>
                  </a:moveTo>
                  <a:cubicBezTo>
                    <a:pt x="15898" y="6941"/>
                    <a:pt x="14069" y="6465"/>
                    <a:pt x="12222" y="6827"/>
                  </a:cubicBezTo>
                  <a:cubicBezTo>
                    <a:pt x="10393" y="7170"/>
                    <a:pt x="8869" y="8275"/>
                    <a:pt x="7897" y="9760"/>
                  </a:cubicBezTo>
                  <a:cubicBezTo>
                    <a:pt x="6888" y="11284"/>
                    <a:pt x="6468" y="13228"/>
                    <a:pt x="6830" y="15209"/>
                  </a:cubicBezTo>
                  <a:cubicBezTo>
                    <a:pt x="7211" y="17171"/>
                    <a:pt x="8316" y="18809"/>
                    <a:pt x="9802" y="19857"/>
                  </a:cubicBezTo>
                  <a:cubicBezTo>
                    <a:pt x="11269" y="20886"/>
                    <a:pt x="13098" y="21343"/>
                    <a:pt x="14946" y="20981"/>
                  </a:cubicBezTo>
                  <a:cubicBezTo>
                    <a:pt x="16774" y="20638"/>
                    <a:pt x="18298" y="19533"/>
                    <a:pt x="19270" y="18047"/>
                  </a:cubicBezTo>
                  <a:cubicBezTo>
                    <a:pt x="20280" y="16523"/>
                    <a:pt x="20699" y="14599"/>
                    <a:pt x="20337" y="12618"/>
                  </a:cubicBezTo>
                  <a:cubicBezTo>
                    <a:pt x="19956" y="10637"/>
                    <a:pt x="18851" y="9018"/>
                    <a:pt x="17365" y="7970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8D35D7-6629-42B0-A58E-101FC6E90CF0}"/>
                </a:ext>
              </a:extLst>
            </p:cNvPr>
            <p:cNvSpPr/>
            <p:nvPr/>
          </p:nvSpPr>
          <p:spPr>
            <a:xfrm>
              <a:off x="4715828" y="3378082"/>
              <a:ext cx="27179" cy="27815"/>
            </a:xfrm>
            <a:custGeom>
              <a:avLst/>
              <a:gdLst>
                <a:gd name="connsiteX0" fmla="*/ 11371 w 27179"/>
                <a:gd name="connsiteY0" fmla="*/ 168 h 27815"/>
                <a:gd name="connsiteX1" fmla="*/ 21220 w 27179"/>
                <a:gd name="connsiteY1" fmla="*/ 2473 h 27815"/>
                <a:gd name="connsiteX2" fmla="*/ 26916 w 27179"/>
                <a:gd name="connsiteY2" fmla="*/ 11389 h 27815"/>
                <a:gd name="connsiteX3" fmla="*/ 26992 w 27179"/>
                <a:gd name="connsiteY3" fmla="*/ 11731 h 27815"/>
                <a:gd name="connsiteX4" fmla="*/ 26992 w 27179"/>
                <a:gd name="connsiteY4" fmla="*/ 11751 h 27815"/>
                <a:gd name="connsiteX5" fmla="*/ 24897 w 27179"/>
                <a:gd name="connsiteY5" fmla="*/ 21733 h 27815"/>
                <a:gd name="connsiteX6" fmla="*/ 16172 w 27179"/>
                <a:gd name="connsiteY6" fmla="*/ 27581 h 27815"/>
                <a:gd name="connsiteX7" fmla="*/ 15829 w 27179"/>
                <a:gd name="connsiteY7" fmla="*/ 27638 h 27815"/>
                <a:gd name="connsiteX8" fmla="*/ 15810 w 27179"/>
                <a:gd name="connsiteY8" fmla="*/ 27638 h 27815"/>
                <a:gd name="connsiteX9" fmla="*/ 5961 w 27179"/>
                <a:gd name="connsiteY9" fmla="*/ 25333 h 27815"/>
                <a:gd name="connsiteX10" fmla="*/ 246 w 27179"/>
                <a:gd name="connsiteY10" fmla="*/ 16437 h 27815"/>
                <a:gd name="connsiteX11" fmla="*/ 189 w 27179"/>
                <a:gd name="connsiteY11" fmla="*/ 16094 h 27815"/>
                <a:gd name="connsiteX12" fmla="*/ 189 w 27179"/>
                <a:gd name="connsiteY12" fmla="*/ 16075 h 27815"/>
                <a:gd name="connsiteX13" fmla="*/ 2285 w 27179"/>
                <a:gd name="connsiteY13" fmla="*/ 6093 h 27815"/>
                <a:gd name="connsiteX14" fmla="*/ 10990 w 27179"/>
                <a:gd name="connsiteY14" fmla="*/ 244 h 27815"/>
                <a:gd name="connsiteX15" fmla="*/ 11333 w 27179"/>
                <a:gd name="connsiteY15" fmla="*/ 168 h 27815"/>
                <a:gd name="connsiteX16" fmla="*/ 11371 w 27179"/>
                <a:gd name="connsiteY16" fmla="*/ 168 h 27815"/>
                <a:gd name="connsiteX17" fmla="*/ 17353 w 27179"/>
                <a:gd name="connsiteY17" fmla="*/ 7960 h 27815"/>
                <a:gd name="connsiteX18" fmla="*/ 12229 w 27179"/>
                <a:gd name="connsiteY18" fmla="*/ 6836 h 27815"/>
                <a:gd name="connsiteX19" fmla="*/ 12229 w 27179"/>
                <a:gd name="connsiteY19" fmla="*/ 6836 h 27815"/>
                <a:gd name="connsiteX20" fmla="*/ 7904 w 27179"/>
                <a:gd name="connsiteY20" fmla="*/ 9769 h 27815"/>
                <a:gd name="connsiteX21" fmla="*/ 6837 w 27179"/>
                <a:gd name="connsiteY21" fmla="*/ 15199 h 27815"/>
                <a:gd name="connsiteX22" fmla="*/ 6837 w 27179"/>
                <a:gd name="connsiteY22" fmla="*/ 15218 h 27815"/>
                <a:gd name="connsiteX23" fmla="*/ 9809 w 27179"/>
                <a:gd name="connsiteY23" fmla="*/ 19847 h 27815"/>
                <a:gd name="connsiteX24" fmla="*/ 14953 w 27179"/>
                <a:gd name="connsiteY24" fmla="*/ 20990 h 27815"/>
                <a:gd name="connsiteX25" fmla="*/ 14953 w 27179"/>
                <a:gd name="connsiteY25" fmla="*/ 20990 h 27815"/>
                <a:gd name="connsiteX26" fmla="*/ 19277 w 27179"/>
                <a:gd name="connsiteY26" fmla="*/ 18056 h 27815"/>
                <a:gd name="connsiteX27" fmla="*/ 20325 w 27179"/>
                <a:gd name="connsiteY27" fmla="*/ 12608 h 27815"/>
                <a:gd name="connsiteX28" fmla="*/ 20325 w 27179"/>
                <a:gd name="connsiteY28" fmla="*/ 12608 h 27815"/>
                <a:gd name="connsiteX29" fmla="*/ 17353 w 27179"/>
                <a:gd name="connsiteY29" fmla="*/ 7960 h 2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179" h="27815">
                  <a:moveTo>
                    <a:pt x="11371" y="168"/>
                  </a:moveTo>
                  <a:cubicBezTo>
                    <a:pt x="14934" y="-403"/>
                    <a:pt x="18420" y="511"/>
                    <a:pt x="21220" y="2473"/>
                  </a:cubicBezTo>
                  <a:cubicBezTo>
                    <a:pt x="24078" y="4492"/>
                    <a:pt x="26211" y="7617"/>
                    <a:pt x="26916" y="11389"/>
                  </a:cubicBezTo>
                  <a:lnTo>
                    <a:pt x="26992" y="11731"/>
                  </a:lnTo>
                  <a:lnTo>
                    <a:pt x="26992" y="11751"/>
                  </a:lnTo>
                  <a:cubicBezTo>
                    <a:pt x="27583" y="15370"/>
                    <a:pt x="26745" y="18913"/>
                    <a:pt x="24897" y="21733"/>
                  </a:cubicBezTo>
                  <a:cubicBezTo>
                    <a:pt x="22954" y="24685"/>
                    <a:pt x="19887" y="26876"/>
                    <a:pt x="16172" y="27581"/>
                  </a:cubicBezTo>
                  <a:lnTo>
                    <a:pt x="15829" y="27638"/>
                  </a:lnTo>
                  <a:lnTo>
                    <a:pt x="15810" y="27638"/>
                  </a:lnTo>
                  <a:cubicBezTo>
                    <a:pt x="12229" y="28229"/>
                    <a:pt x="8742" y="27314"/>
                    <a:pt x="5961" y="25333"/>
                  </a:cubicBezTo>
                  <a:cubicBezTo>
                    <a:pt x="3085" y="23333"/>
                    <a:pt x="970" y="20209"/>
                    <a:pt x="246" y="16437"/>
                  </a:cubicBezTo>
                  <a:lnTo>
                    <a:pt x="189" y="16094"/>
                  </a:lnTo>
                  <a:lnTo>
                    <a:pt x="189" y="16075"/>
                  </a:lnTo>
                  <a:cubicBezTo>
                    <a:pt x="-402" y="12436"/>
                    <a:pt x="418" y="8912"/>
                    <a:pt x="2285" y="6093"/>
                  </a:cubicBezTo>
                  <a:cubicBezTo>
                    <a:pt x="4228" y="3121"/>
                    <a:pt x="7276" y="949"/>
                    <a:pt x="10990" y="244"/>
                  </a:cubicBezTo>
                  <a:lnTo>
                    <a:pt x="11333" y="168"/>
                  </a:lnTo>
                  <a:lnTo>
                    <a:pt x="11371" y="168"/>
                  </a:lnTo>
                  <a:close/>
                  <a:moveTo>
                    <a:pt x="17353" y="7960"/>
                  </a:moveTo>
                  <a:cubicBezTo>
                    <a:pt x="15905" y="6931"/>
                    <a:pt x="14076" y="6474"/>
                    <a:pt x="12229" y="6836"/>
                  </a:cubicBezTo>
                  <a:lnTo>
                    <a:pt x="12229" y="6836"/>
                  </a:lnTo>
                  <a:cubicBezTo>
                    <a:pt x="10400" y="7179"/>
                    <a:pt x="8876" y="8283"/>
                    <a:pt x="7904" y="9769"/>
                  </a:cubicBezTo>
                  <a:cubicBezTo>
                    <a:pt x="6895" y="11293"/>
                    <a:pt x="6456" y="13217"/>
                    <a:pt x="6837" y="15199"/>
                  </a:cubicBezTo>
                  <a:lnTo>
                    <a:pt x="6837" y="15218"/>
                  </a:lnTo>
                  <a:cubicBezTo>
                    <a:pt x="7218" y="17180"/>
                    <a:pt x="8323" y="18799"/>
                    <a:pt x="9809" y="19847"/>
                  </a:cubicBezTo>
                  <a:cubicBezTo>
                    <a:pt x="11276" y="20875"/>
                    <a:pt x="13105" y="21333"/>
                    <a:pt x="14953" y="20990"/>
                  </a:cubicBezTo>
                  <a:lnTo>
                    <a:pt x="14953" y="20990"/>
                  </a:lnTo>
                  <a:cubicBezTo>
                    <a:pt x="16782" y="20647"/>
                    <a:pt x="18306" y="19542"/>
                    <a:pt x="19277" y="18056"/>
                  </a:cubicBezTo>
                  <a:cubicBezTo>
                    <a:pt x="20268" y="16532"/>
                    <a:pt x="20706" y="14589"/>
                    <a:pt x="20325" y="12608"/>
                  </a:cubicBezTo>
                  <a:lnTo>
                    <a:pt x="20325" y="12608"/>
                  </a:lnTo>
                  <a:cubicBezTo>
                    <a:pt x="19944" y="10646"/>
                    <a:pt x="18839" y="9007"/>
                    <a:pt x="17353" y="7960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9168F16-7791-469A-85C5-FF36DB1AA229}"/>
                </a:ext>
              </a:extLst>
            </p:cNvPr>
            <p:cNvSpPr/>
            <p:nvPr/>
          </p:nvSpPr>
          <p:spPr>
            <a:xfrm>
              <a:off x="4448707" y="3274710"/>
              <a:ext cx="292154" cy="154464"/>
            </a:xfrm>
            <a:custGeom>
              <a:avLst/>
              <a:gdLst>
                <a:gd name="connsiteX0" fmla="*/ 2458 w 292154"/>
                <a:gd name="connsiteY0" fmla="*/ 194 h 154464"/>
                <a:gd name="connsiteX1" fmla="*/ 287 w 292154"/>
                <a:gd name="connsiteY1" fmla="*/ 2632 h 154464"/>
                <a:gd name="connsiteX2" fmla="*/ 915 w 292154"/>
                <a:gd name="connsiteY2" fmla="*/ 3185 h 154464"/>
                <a:gd name="connsiteX3" fmla="*/ 6859 w 292154"/>
                <a:gd name="connsiteY3" fmla="*/ 6290 h 154464"/>
                <a:gd name="connsiteX4" fmla="*/ 9031 w 292154"/>
                <a:gd name="connsiteY4" fmla="*/ 3871 h 154464"/>
                <a:gd name="connsiteX5" fmla="*/ 8421 w 292154"/>
                <a:gd name="connsiteY5" fmla="*/ 3318 h 154464"/>
                <a:gd name="connsiteX6" fmla="*/ 2458 w 292154"/>
                <a:gd name="connsiteY6" fmla="*/ 194 h 154464"/>
                <a:gd name="connsiteX7" fmla="*/ 289694 w 292154"/>
                <a:gd name="connsiteY7" fmla="*/ 154270 h 154464"/>
                <a:gd name="connsiteX8" fmla="*/ 291866 w 292154"/>
                <a:gd name="connsiteY8" fmla="*/ 151851 h 154464"/>
                <a:gd name="connsiteX9" fmla="*/ 291256 w 292154"/>
                <a:gd name="connsiteY9" fmla="*/ 151299 h 154464"/>
                <a:gd name="connsiteX10" fmla="*/ 285294 w 292154"/>
                <a:gd name="connsiteY10" fmla="*/ 148174 h 154464"/>
                <a:gd name="connsiteX11" fmla="*/ 283122 w 292154"/>
                <a:gd name="connsiteY11" fmla="*/ 150613 h 154464"/>
                <a:gd name="connsiteX12" fmla="*/ 283732 w 292154"/>
                <a:gd name="connsiteY12" fmla="*/ 151165 h 154464"/>
                <a:gd name="connsiteX13" fmla="*/ 289694 w 292154"/>
                <a:gd name="connsiteY13" fmla="*/ 154270 h 154464"/>
                <a:gd name="connsiteX14" fmla="*/ 274816 w 292154"/>
                <a:gd name="connsiteY14" fmla="*/ 146479 h 154464"/>
                <a:gd name="connsiteX15" fmla="*/ 276988 w 292154"/>
                <a:gd name="connsiteY15" fmla="*/ 144060 h 154464"/>
                <a:gd name="connsiteX16" fmla="*/ 276359 w 292154"/>
                <a:gd name="connsiteY16" fmla="*/ 143507 h 154464"/>
                <a:gd name="connsiteX17" fmla="*/ 270416 w 292154"/>
                <a:gd name="connsiteY17" fmla="*/ 140383 h 154464"/>
                <a:gd name="connsiteX18" fmla="*/ 268244 w 292154"/>
                <a:gd name="connsiteY18" fmla="*/ 142821 h 154464"/>
                <a:gd name="connsiteX19" fmla="*/ 268854 w 292154"/>
                <a:gd name="connsiteY19" fmla="*/ 143374 h 154464"/>
                <a:gd name="connsiteX20" fmla="*/ 274816 w 292154"/>
                <a:gd name="connsiteY20" fmla="*/ 146479 h 154464"/>
                <a:gd name="connsiteX21" fmla="*/ 259919 w 292154"/>
                <a:gd name="connsiteY21" fmla="*/ 138687 h 154464"/>
                <a:gd name="connsiteX22" fmla="*/ 262091 w 292154"/>
                <a:gd name="connsiteY22" fmla="*/ 136268 h 154464"/>
                <a:gd name="connsiteX23" fmla="*/ 261481 w 292154"/>
                <a:gd name="connsiteY23" fmla="*/ 135716 h 154464"/>
                <a:gd name="connsiteX24" fmla="*/ 255519 w 292154"/>
                <a:gd name="connsiteY24" fmla="*/ 132610 h 154464"/>
                <a:gd name="connsiteX25" fmla="*/ 253347 w 292154"/>
                <a:gd name="connsiteY25" fmla="*/ 135030 h 154464"/>
                <a:gd name="connsiteX26" fmla="*/ 253976 w 292154"/>
                <a:gd name="connsiteY26" fmla="*/ 135582 h 154464"/>
                <a:gd name="connsiteX27" fmla="*/ 259919 w 292154"/>
                <a:gd name="connsiteY27" fmla="*/ 138687 h 154464"/>
                <a:gd name="connsiteX28" fmla="*/ 245041 w 292154"/>
                <a:gd name="connsiteY28" fmla="*/ 130915 h 154464"/>
                <a:gd name="connsiteX29" fmla="*/ 247213 w 292154"/>
                <a:gd name="connsiteY29" fmla="*/ 128477 h 154464"/>
                <a:gd name="connsiteX30" fmla="*/ 246603 w 292154"/>
                <a:gd name="connsiteY30" fmla="*/ 127924 h 154464"/>
                <a:gd name="connsiteX31" fmla="*/ 240641 w 292154"/>
                <a:gd name="connsiteY31" fmla="*/ 124819 h 154464"/>
                <a:gd name="connsiteX32" fmla="*/ 238469 w 292154"/>
                <a:gd name="connsiteY32" fmla="*/ 127238 h 154464"/>
                <a:gd name="connsiteX33" fmla="*/ 239078 w 292154"/>
                <a:gd name="connsiteY33" fmla="*/ 127791 h 154464"/>
                <a:gd name="connsiteX34" fmla="*/ 245041 w 292154"/>
                <a:gd name="connsiteY34" fmla="*/ 130915 h 154464"/>
                <a:gd name="connsiteX35" fmla="*/ 230144 w 292154"/>
                <a:gd name="connsiteY35" fmla="*/ 123124 h 154464"/>
                <a:gd name="connsiteX36" fmla="*/ 232316 w 292154"/>
                <a:gd name="connsiteY36" fmla="*/ 120685 h 154464"/>
                <a:gd name="connsiteX37" fmla="*/ 231706 w 292154"/>
                <a:gd name="connsiteY37" fmla="*/ 120133 h 154464"/>
                <a:gd name="connsiteX38" fmla="*/ 225763 w 292154"/>
                <a:gd name="connsiteY38" fmla="*/ 117028 h 154464"/>
                <a:gd name="connsiteX39" fmla="*/ 223572 w 292154"/>
                <a:gd name="connsiteY39" fmla="*/ 119447 h 154464"/>
                <a:gd name="connsiteX40" fmla="*/ 224200 w 292154"/>
                <a:gd name="connsiteY40" fmla="*/ 119999 h 154464"/>
                <a:gd name="connsiteX41" fmla="*/ 230144 w 292154"/>
                <a:gd name="connsiteY41" fmla="*/ 123124 h 154464"/>
                <a:gd name="connsiteX42" fmla="*/ 215266 w 292154"/>
                <a:gd name="connsiteY42" fmla="*/ 115332 h 154464"/>
                <a:gd name="connsiteX43" fmla="*/ 217438 w 292154"/>
                <a:gd name="connsiteY43" fmla="*/ 112894 h 154464"/>
                <a:gd name="connsiteX44" fmla="*/ 216828 w 292154"/>
                <a:gd name="connsiteY44" fmla="*/ 112360 h 154464"/>
                <a:gd name="connsiteX45" fmla="*/ 210865 w 292154"/>
                <a:gd name="connsiteY45" fmla="*/ 109236 h 154464"/>
                <a:gd name="connsiteX46" fmla="*/ 208694 w 292154"/>
                <a:gd name="connsiteY46" fmla="*/ 111655 h 154464"/>
                <a:gd name="connsiteX47" fmla="*/ 209303 w 292154"/>
                <a:gd name="connsiteY47" fmla="*/ 112208 h 154464"/>
                <a:gd name="connsiteX48" fmla="*/ 215266 w 292154"/>
                <a:gd name="connsiteY48" fmla="*/ 115332 h 154464"/>
                <a:gd name="connsiteX49" fmla="*/ 200388 w 292154"/>
                <a:gd name="connsiteY49" fmla="*/ 107541 h 154464"/>
                <a:gd name="connsiteX50" fmla="*/ 202560 w 292154"/>
                <a:gd name="connsiteY50" fmla="*/ 105121 h 154464"/>
                <a:gd name="connsiteX51" fmla="*/ 201931 w 292154"/>
                <a:gd name="connsiteY51" fmla="*/ 104569 h 154464"/>
                <a:gd name="connsiteX52" fmla="*/ 195987 w 292154"/>
                <a:gd name="connsiteY52" fmla="*/ 101445 h 154464"/>
                <a:gd name="connsiteX53" fmla="*/ 193816 w 292154"/>
                <a:gd name="connsiteY53" fmla="*/ 103883 h 154464"/>
                <a:gd name="connsiteX54" fmla="*/ 194425 w 292154"/>
                <a:gd name="connsiteY54" fmla="*/ 104416 h 154464"/>
                <a:gd name="connsiteX55" fmla="*/ 200388 w 292154"/>
                <a:gd name="connsiteY55" fmla="*/ 107541 h 154464"/>
                <a:gd name="connsiteX56" fmla="*/ 185491 w 292154"/>
                <a:gd name="connsiteY56" fmla="*/ 99749 h 154464"/>
                <a:gd name="connsiteX57" fmla="*/ 187663 w 292154"/>
                <a:gd name="connsiteY57" fmla="*/ 97330 h 154464"/>
                <a:gd name="connsiteX58" fmla="*/ 187053 w 292154"/>
                <a:gd name="connsiteY58" fmla="*/ 96777 h 154464"/>
                <a:gd name="connsiteX59" fmla="*/ 181090 w 292154"/>
                <a:gd name="connsiteY59" fmla="*/ 93653 h 154464"/>
                <a:gd name="connsiteX60" fmla="*/ 178919 w 292154"/>
                <a:gd name="connsiteY60" fmla="*/ 96092 h 154464"/>
                <a:gd name="connsiteX61" fmla="*/ 179547 w 292154"/>
                <a:gd name="connsiteY61" fmla="*/ 96644 h 154464"/>
                <a:gd name="connsiteX62" fmla="*/ 185491 w 292154"/>
                <a:gd name="connsiteY62" fmla="*/ 99749 h 154464"/>
                <a:gd name="connsiteX63" fmla="*/ 170613 w 292154"/>
                <a:gd name="connsiteY63" fmla="*/ 91958 h 154464"/>
                <a:gd name="connsiteX64" fmla="*/ 172784 w 292154"/>
                <a:gd name="connsiteY64" fmla="*/ 89538 h 154464"/>
                <a:gd name="connsiteX65" fmla="*/ 172156 w 292154"/>
                <a:gd name="connsiteY65" fmla="*/ 88986 h 154464"/>
                <a:gd name="connsiteX66" fmla="*/ 166212 w 292154"/>
                <a:gd name="connsiteY66" fmla="*/ 85862 h 154464"/>
                <a:gd name="connsiteX67" fmla="*/ 164041 w 292154"/>
                <a:gd name="connsiteY67" fmla="*/ 88300 h 154464"/>
                <a:gd name="connsiteX68" fmla="*/ 164650 w 292154"/>
                <a:gd name="connsiteY68" fmla="*/ 88853 h 154464"/>
                <a:gd name="connsiteX69" fmla="*/ 170613 w 292154"/>
                <a:gd name="connsiteY69" fmla="*/ 91958 h 154464"/>
                <a:gd name="connsiteX70" fmla="*/ 155716 w 292154"/>
                <a:gd name="connsiteY70" fmla="*/ 84166 h 154464"/>
                <a:gd name="connsiteX71" fmla="*/ 157887 w 292154"/>
                <a:gd name="connsiteY71" fmla="*/ 81747 h 154464"/>
                <a:gd name="connsiteX72" fmla="*/ 157278 w 292154"/>
                <a:gd name="connsiteY72" fmla="*/ 81195 h 154464"/>
                <a:gd name="connsiteX73" fmla="*/ 151315 w 292154"/>
                <a:gd name="connsiteY73" fmla="*/ 78089 h 154464"/>
                <a:gd name="connsiteX74" fmla="*/ 149143 w 292154"/>
                <a:gd name="connsiteY74" fmla="*/ 80509 h 154464"/>
                <a:gd name="connsiteX75" fmla="*/ 149772 w 292154"/>
                <a:gd name="connsiteY75" fmla="*/ 81061 h 154464"/>
                <a:gd name="connsiteX76" fmla="*/ 155716 w 292154"/>
                <a:gd name="connsiteY76" fmla="*/ 84166 h 154464"/>
                <a:gd name="connsiteX77" fmla="*/ 140838 w 292154"/>
                <a:gd name="connsiteY77" fmla="*/ 76394 h 154464"/>
                <a:gd name="connsiteX78" fmla="*/ 143009 w 292154"/>
                <a:gd name="connsiteY78" fmla="*/ 73956 h 154464"/>
                <a:gd name="connsiteX79" fmla="*/ 142400 w 292154"/>
                <a:gd name="connsiteY79" fmla="*/ 73403 h 154464"/>
                <a:gd name="connsiteX80" fmla="*/ 136437 w 292154"/>
                <a:gd name="connsiteY80" fmla="*/ 70298 h 154464"/>
                <a:gd name="connsiteX81" fmla="*/ 134265 w 292154"/>
                <a:gd name="connsiteY81" fmla="*/ 72717 h 154464"/>
                <a:gd name="connsiteX82" fmla="*/ 134875 w 292154"/>
                <a:gd name="connsiteY82" fmla="*/ 73270 h 154464"/>
                <a:gd name="connsiteX83" fmla="*/ 140838 w 292154"/>
                <a:gd name="connsiteY83" fmla="*/ 76394 h 154464"/>
                <a:gd name="connsiteX84" fmla="*/ 125941 w 292154"/>
                <a:gd name="connsiteY84" fmla="*/ 68602 h 154464"/>
                <a:gd name="connsiteX85" fmla="*/ 128131 w 292154"/>
                <a:gd name="connsiteY85" fmla="*/ 66164 h 154464"/>
                <a:gd name="connsiteX86" fmla="*/ 127503 w 292154"/>
                <a:gd name="connsiteY86" fmla="*/ 65612 h 154464"/>
                <a:gd name="connsiteX87" fmla="*/ 121559 w 292154"/>
                <a:gd name="connsiteY87" fmla="*/ 62506 h 154464"/>
                <a:gd name="connsiteX88" fmla="*/ 119387 w 292154"/>
                <a:gd name="connsiteY88" fmla="*/ 64926 h 154464"/>
                <a:gd name="connsiteX89" fmla="*/ 119997 w 292154"/>
                <a:gd name="connsiteY89" fmla="*/ 65478 h 154464"/>
                <a:gd name="connsiteX90" fmla="*/ 125941 w 292154"/>
                <a:gd name="connsiteY90" fmla="*/ 68602 h 154464"/>
                <a:gd name="connsiteX91" fmla="*/ 111062 w 292154"/>
                <a:gd name="connsiteY91" fmla="*/ 60811 h 154464"/>
                <a:gd name="connsiteX92" fmla="*/ 113234 w 292154"/>
                <a:gd name="connsiteY92" fmla="*/ 58392 h 154464"/>
                <a:gd name="connsiteX93" fmla="*/ 112625 w 292154"/>
                <a:gd name="connsiteY93" fmla="*/ 57839 h 154464"/>
                <a:gd name="connsiteX94" fmla="*/ 106662 w 292154"/>
                <a:gd name="connsiteY94" fmla="*/ 54715 h 154464"/>
                <a:gd name="connsiteX95" fmla="*/ 104490 w 292154"/>
                <a:gd name="connsiteY95" fmla="*/ 57134 h 154464"/>
                <a:gd name="connsiteX96" fmla="*/ 105119 w 292154"/>
                <a:gd name="connsiteY96" fmla="*/ 57687 h 154464"/>
                <a:gd name="connsiteX97" fmla="*/ 111062 w 292154"/>
                <a:gd name="connsiteY97" fmla="*/ 60811 h 154464"/>
                <a:gd name="connsiteX98" fmla="*/ 96184 w 292154"/>
                <a:gd name="connsiteY98" fmla="*/ 53020 h 154464"/>
                <a:gd name="connsiteX99" fmla="*/ 98356 w 292154"/>
                <a:gd name="connsiteY99" fmla="*/ 50600 h 154464"/>
                <a:gd name="connsiteX100" fmla="*/ 97727 w 292154"/>
                <a:gd name="connsiteY100" fmla="*/ 50048 h 154464"/>
                <a:gd name="connsiteX101" fmla="*/ 91784 w 292154"/>
                <a:gd name="connsiteY101" fmla="*/ 46924 h 154464"/>
                <a:gd name="connsiteX102" fmla="*/ 89612 w 292154"/>
                <a:gd name="connsiteY102" fmla="*/ 49362 h 154464"/>
                <a:gd name="connsiteX103" fmla="*/ 90222 w 292154"/>
                <a:gd name="connsiteY103" fmla="*/ 49914 h 154464"/>
                <a:gd name="connsiteX104" fmla="*/ 96184 w 292154"/>
                <a:gd name="connsiteY104" fmla="*/ 53020 h 154464"/>
                <a:gd name="connsiteX105" fmla="*/ 81287 w 292154"/>
                <a:gd name="connsiteY105" fmla="*/ 45228 h 154464"/>
                <a:gd name="connsiteX106" fmla="*/ 83459 w 292154"/>
                <a:gd name="connsiteY106" fmla="*/ 42809 h 154464"/>
                <a:gd name="connsiteX107" fmla="*/ 82849 w 292154"/>
                <a:gd name="connsiteY107" fmla="*/ 42256 h 154464"/>
                <a:gd name="connsiteX108" fmla="*/ 76887 w 292154"/>
                <a:gd name="connsiteY108" fmla="*/ 39132 h 154464"/>
                <a:gd name="connsiteX109" fmla="*/ 74715 w 292154"/>
                <a:gd name="connsiteY109" fmla="*/ 41571 h 154464"/>
                <a:gd name="connsiteX110" fmla="*/ 75344 w 292154"/>
                <a:gd name="connsiteY110" fmla="*/ 42123 h 154464"/>
                <a:gd name="connsiteX111" fmla="*/ 81287 w 292154"/>
                <a:gd name="connsiteY111" fmla="*/ 45228 h 154464"/>
                <a:gd name="connsiteX112" fmla="*/ 66409 w 292154"/>
                <a:gd name="connsiteY112" fmla="*/ 37437 h 154464"/>
                <a:gd name="connsiteX113" fmla="*/ 68581 w 292154"/>
                <a:gd name="connsiteY113" fmla="*/ 35017 h 154464"/>
                <a:gd name="connsiteX114" fmla="*/ 67971 w 292154"/>
                <a:gd name="connsiteY114" fmla="*/ 34465 h 154464"/>
                <a:gd name="connsiteX115" fmla="*/ 62009 w 292154"/>
                <a:gd name="connsiteY115" fmla="*/ 31360 h 154464"/>
                <a:gd name="connsiteX116" fmla="*/ 59837 w 292154"/>
                <a:gd name="connsiteY116" fmla="*/ 33779 h 154464"/>
                <a:gd name="connsiteX117" fmla="*/ 60447 w 292154"/>
                <a:gd name="connsiteY117" fmla="*/ 34332 h 154464"/>
                <a:gd name="connsiteX118" fmla="*/ 66409 w 292154"/>
                <a:gd name="connsiteY118" fmla="*/ 37437 h 154464"/>
                <a:gd name="connsiteX119" fmla="*/ 51512 w 292154"/>
                <a:gd name="connsiteY119" fmla="*/ 29664 h 154464"/>
                <a:gd name="connsiteX120" fmla="*/ 53703 w 292154"/>
                <a:gd name="connsiteY120" fmla="*/ 27226 h 154464"/>
                <a:gd name="connsiteX121" fmla="*/ 53074 w 292154"/>
                <a:gd name="connsiteY121" fmla="*/ 26673 h 154464"/>
                <a:gd name="connsiteX122" fmla="*/ 47131 w 292154"/>
                <a:gd name="connsiteY122" fmla="*/ 23568 h 154464"/>
                <a:gd name="connsiteX123" fmla="*/ 44959 w 292154"/>
                <a:gd name="connsiteY123" fmla="*/ 25988 h 154464"/>
                <a:gd name="connsiteX124" fmla="*/ 45569 w 292154"/>
                <a:gd name="connsiteY124" fmla="*/ 26540 h 154464"/>
                <a:gd name="connsiteX125" fmla="*/ 51512 w 292154"/>
                <a:gd name="connsiteY125" fmla="*/ 29664 h 154464"/>
                <a:gd name="connsiteX126" fmla="*/ 36634 w 292154"/>
                <a:gd name="connsiteY126" fmla="*/ 21873 h 154464"/>
                <a:gd name="connsiteX127" fmla="*/ 38806 w 292154"/>
                <a:gd name="connsiteY127" fmla="*/ 19434 h 154464"/>
                <a:gd name="connsiteX128" fmla="*/ 38196 w 292154"/>
                <a:gd name="connsiteY128" fmla="*/ 18882 h 154464"/>
                <a:gd name="connsiteX129" fmla="*/ 32234 w 292154"/>
                <a:gd name="connsiteY129" fmla="*/ 15777 h 154464"/>
                <a:gd name="connsiteX130" fmla="*/ 30062 w 292154"/>
                <a:gd name="connsiteY130" fmla="*/ 18196 h 154464"/>
                <a:gd name="connsiteX131" fmla="*/ 30691 w 292154"/>
                <a:gd name="connsiteY131" fmla="*/ 18749 h 154464"/>
                <a:gd name="connsiteX132" fmla="*/ 36634 w 292154"/>
                <a:gd name="connsiteY132" fmla="*/ 21873 h 154464"/>
                <a:gd name="connsiteX133" fmla="*/ 21756 w 292154"/>
                <a:gd name="connsiteY133" fmla="*/ 14081 h 154464"/>
                <a:gd name="connsiteX134" fmla="*/ 23928 w 292154"/>
                <a:gd name="connsiteY134" fmla="*/ 11662 h 154464"/>
                <a:gd name="connsiteX135" fmla="*/ 23299 w 292154"/>
                <a:gd name="connsiteY135" fmla="*/ 11110 h 154464"/>
                <a:gd name="connsiteX136" fmla="*/ 17356 w 292154"/>
                <a:gd name="connsiteY136" fmla="*/ 7985 h 154464"/>
                <a:gd name="connsiteX137" fmla="*/ 15184 w 292154"/>
                <a:gd name="connsiteY137" fmla="*/ 10405 h 154464"/>
                <a:gd name="connsiteX138" fmla="*/ 15793 w 292154"/>
                <a:gd name="connsiteY138" fmla="*/ 10957 h 154464"/>
                <a:gd name="connsiteX139" fmla="*/ 21756 w 292154"/>
                <a:gd name="connsiteY139" fmla="*/ 14081 h 15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92154" h="154464">
                  <a:moveTo>
                    <a:pt x="2458" y="194"/>
                  </a:moveTo>
                  <a:cubicBezTo>
                    <a:pt x="934" y="-587"/>
                    <a:pt x="-666" y="1146"/>
                    <a:pt x="287" y="2632"/>
                  </a:cubicBezTo>
                  <a:cubicBezTo>
                    <a:pt x="458" y="2861"/>
                    <a:pt x="649" y="3032"/>
                    <a:pt x="915" y="3185"/>
                  </a:cubicBezTo>
                  <a:lnTo>
                    <a:pt x="6859" y="6290"/>
                  </a:lnTo>
                  <a:cubicBezTo>
                    <a:pt x="8402" y="7071"/>
                    <a:pt x="9983" y="5337"/>
                    <a:pt x="9031" y="3871"/>
                  </a:cubicBezTo>
                  <a:cubicBezTo>
                    <a:pt x="8878" y="3623"/>
                    <a:pt x="8688" y="3451"/>
                    <a:pt x="8421" y="3318"/>
                  </a:cubicBezTo>
                  <a:lnTo>
                    <a:pt x="2458" y="194"/>
                  </a:lnTo>
                  <a:close/>
                  <a:moveTo>
                    <a:pt x="289694" y="154270"/>
                  </a:moveTo>
                  <a:cubicBezTo>
                    <a:pt x="291237" y="155051"/>
                    <a:pt x="292819" y="153318"/>
                    <a:pt x="291866" y="151851"/>
                  </a:cubicBezTo>
                  <a:cubicBezTo>
                    <a:pt x="291695" y="151603"/>
                    <a:pt x="291504" y="151432"/>
                    <a:pt x="291256" y="151299"/>
                  </a:cubicBezTo>
                  <a:lnTo>
                    <a:pt x="285294" y="148174"/>
                  </a:lnTo>
                  <a:cubicBezTo>
                    <a:pt x="283751" y="147393"/>
                    <a:pt x="282170" y="149127"/>
                    <a:pt x="283122" y="150613"/>
                  </a:cubicBezTo>
                  <a:cubicBezTo>
                    <a:pt x="283294" y="150841"/>
                    <a:pt x="283484" y="151013"/>
                    <a:pt x="283732" y="151165"/>
                  </a:cubicBezTo>
                  <a:lnTo>
                    <a:pt x="289694" y="154270"/>
                  </a:lnTo>
                  <a:close/>
                  <a:moveTo>
                    <a:pt x="274816" y="146479"/>
                  </a:moveTo>
                  <a:cubicBezTo>
                    <a:pt x="276359" y="147260"/>
                    <a:pt x="277940" y="145526"/>
                    <a:pt x="276988" y="144060"/>
                  </a:cubicBezTo>
                  <a:cubicBezTo>
                    <a:pt x="276817" y="143812"/>
                    <a:pt x="276626" y="143640"/>
                    <a:pt x="276359" y="143507"/>
                  </a:cubicBezTo>
                  <a:lnTo>
                    <a:pt x="270416" y="140383"/>
                  </a:lnTo>
                  <a:cubicBezTo>
                    <a:pt x="268873" y="139602"/>
                    <a:pt x="267292" y="141335"/>
                    <a:pt x="268244" y="142821"/>
                  </a:cubicBezTo>
                  <a:cubicBezTo>
                    <a:pt x="268396" y="143050"/>
                    <a:pt x="268606" y="143221"/>
                    <a:pt x="268854" y="143374"/>
                  </a:cubicBezTo>
                  <a:lnTo>
                    <a:pt x="274816" y="146479"/>
                  </a:lnTo>
                  <a:close/>
                  <a:moveTo>
                    <a:pt x="259919" y="138687"/>
                  </a:moveTo>
                  <a:cubicBezTo>
                    <a:pt x="261462" y="139488"/>
                    <a:pt x="263043" y="137754"/>
                    <a:pt x="262091" y="136268"/>
                  </a:cubicBezTo>
                  <a:cubicBezTo>
                    <a:pt x="261938" y="136020"/>
                    <a:pt x="261729" y="135849"/>
                    <a:pt x="261481" y="135716"/>
                  </a:cubicBezTo>
                  <a:lnTo>
                    <a:pt x="255519" y="132610"/>
                  </a:lnTo>
                  <a:cubicBezTo>
                    <a:pt x="253976" y="131810"/>
                    <a:pt x="252394" y="133544"/>
                    <a:pt x="253347" y="135030"/>
                  </a:cubicBezTo>
                  <a:cubicBezTo>
                    <a:pt x="253518" y="135277"/>
                    <a:pt x="253709" y="135449"/>
                    <a:pt x="253976" y="135582"/>
                  </a:cubicBezTo>
                  <a:lnTo>
                    <a:pt x="259919" y="138687"/>
                  </a:lnTo>
                  <a:close/>
                  <a:moveTo>
                    <a:pt x="245041" y="130915"/>
                  </a:moveTo>
                  <a:cubicBezTo>
                    <a:pt x="246584" y="131696"/>
                    <a:pt x="248165" y="129963"/>
                    <a:pt x="247213" y="128477"/>
                  </a:cubicBezTo>
                  <a:cubicBezTo>
                    <a:pt x="247041" y="128229"/>
                    <a:pt x="246851" y="128077"/>
                    <a:pt x="246603" y="127924"/>
                  </a:cubicBezTo>
                  <a:lnTo>
                    <a:pt x="240641" y="124819"/>
                  </a:lnTo>
                  <a:cubicBezTo>
                    <a:pt x="239098" y="124019"/>
                    <a:pt x="237516" y="125752"/>
                    <a:pt x="238469" y="127238"/>
                  </a:cubicBezTo>
                  <a:cubicBezTo>
                    <a:pt x="238640" y="127486"/>
                    <a:pt x="238831" y="127657"/>
                    <a:pt x="239078" y="127791"/>
                  </a:cubicBezTo>
                  <a:lnTo>
                    <a:pt x="245041" y="130915"/>
                  </a:lnTo>
                  <a:close/>
                  <a:moveTo>
                    <a:pt x="230144" y="123124"/>
                  </a:moveTo>
                  <a:cubicBezTo>
                    <a:pt x="231687" y="123905"/>
                    <a:pt x="233268" y="122171"/>
                    <a:pt x="232316" y="120685"/>
                  </a:cubicBezTo>
                  <a:cubicBezTo>
                    <a:pt x="232163" y="120457"/>
                    <a:pt x="231973" y="120285"/>
                    <a:pt x="231706" y="120133"/>
                  </a:cubicBezTo>
                  <a:lnTo>
                    <a:pt x="225763" y="117028"/>
                  </a:lnTo>
                  <a:cubicBezTo>
                    <a:pt x="224219" y="116247"/>
                    <a:pt x="222619" y="117980"/>
                    <a:pt x="223572" y="119447"/>
                  </a:cubicBezTo>
                  <a:cubicBezTo>
                    <a:pt x="223743" y="119695"/>
                    <a:pt x="223934" y="119866"/>
                    <a:pt x="224200" y="119999"/>
                  </a:cubicBezTo>
                  <a:lnTo>
                    <a:pt x="230144" y="123124"/>
                  </a:lnTo>
                  <a:close/>
                  <a:moveTo>
                    <a:pt x="215266" y="115332"/>
                  </a:moveTo>
                  <a:cubicBezTo>
                    <a:pt x="216809" y="116113"/>
                    <a:pt x="218390" y="114380"/>
                    <a:pt x="217438" y="112894"/>
                  </a:cubicBezTo>
                  <a:cubicBezTo>
                    <a:pt x="217266" y="112665"/>
                    <a:pt x="217076" y="112494"/>
                    <a:pt x="216828" y="112360"/>
                  </a:cubicBezTo>
                  <a:lnTo>
                    <a:pt x="210865" y="109236"/>
                  </a:lnTo>
                  <a:cubicBezTo>
                    <a:pt x="209322" y="108455"/>
                    <a:pt x="207741" y="110189"/>
                    <a:pt x="208694" y="111655"/>
                  </a:cubicBezTo>
                  <a:cubicBezTo>
                    <a:pt x="208865" y="111903"/>
                    <a:pt x="209056" y="112075"/>
                    <a:pt x="209303" y="112208"/>
                  </a:cubicBezTo>
                  <a:lnTo>
                    <a:pt x="215266" y="115332"/>
                  </a:lnTo>
                  <a:close/>
                  <a:moveTo>
                    <a:pt x="200388" y="107541"/>
                  </a:moveTo>
                  <a:cubicBezTo>
                    <a:pt x="201912" y="108322"/>
                    <a:pt x="203512" y="106588"/>
                    <a:pt x="202560" y="105121"/>
                  </a:cubicBezTo>
                  <a:cubicBezTo>
                    <a:pt x="202388" y="104874"/>
                    <a:pt x="202198" y="104702"/>
                    <a:pt x="201931" y="104569"/>
                  </a:cubicBezTo>
                  <a:lnTo>
                    <a:pt x="195987" y="101445"/>
                  </a:lnTo>
                  <a:cubicBezTo>
                    <a:pt x="194444" y="100664"/>
                    <a:pt x="192863" y="102397"/>
                    <a:pt x="193816" y="103883"/>
                  </a:cubicBezTo>
                  <a:cubicBezTo>
                    <a:pt x="193968" y="104112"/>
                    <a:pt x="194159" y="104283"/>
                    <a:pt x="194425" y="104416"/>
                  </a:cubicBezTo>
                  <a:lnTo>
                    <a:pt x="200388" y="107541"/>
                  </a:lnTo>
                  <a:close/>
                  <a:moveTo>
                    <a:pt x="185491" y="99749"/>
                  </a:moveTo>
                  <a:cubicBezTo>
                    <a:pt x="187034" y="100530"/>
                    <a:pt x="188615" y="98797"/>
                    <a:pt x="187663" y="97330"/>
                  </a:cubicBezTo>
                  <a:cubicBezTo>
                    <a:pt x="187510" y="97082"/>
                    <a:pt x="187301" y="96911"/>
                    <a:pt x="187053" y="96777"/>
                  </a:cubicBezTo>
                  <a:lnTo>
                    <a:pt x="181090" y="93653"/>
                  </a:lnTo>
                  <a:cubicBezTo>
                    <a:pt x="179547" y="92872"/>
                    <a:pt x="177966" y="94606"/>
                    <a:pt x="178919" y="96092"/>
                  </a:cubicBezTo>
                  <a:cubicBezTo>
                    <a:pt x="179090" y="96320"/>
                    <a:pt x="179281" y="96492"/>
                    <a:pt x="179547" y="96644"/>
                  </a:cubicBezTo>
                  <a:lnTo>
                    <a:pt x="185491" y="99749"/>
                  </a:lnTo>
                  <a:close/>
                  <a:moveTo>
                    <a:pt x="170613" y="91958"/>
                  </a:moveTo>
                  <a:cubicBezTo>
                    <a:pt x="172156" y="92758"/>
                    <a:pt x="173737" y="91024"/>
                    <a:pt x="172784" y="89538"/>
                  </a:cubicBezTo>
                  <a:cubicBezTo>
                    <a:pt x="172613" y="89291"/>
                    <a:pt x="172423" y="89119"/>
                    <a:pt x="172156" y="88986"/>
                  </a:cubicBezTo>
                  <a:lnTo>
                    <a:pt x="166212" y="85862"/>
                  </a:lnTo>
                  <a:cubicBezTo>
                    <a:pt x="164669" y="85081"/>
                    <a:pt x="163088" y="86814"/>
                    <a:pt x="164041" y="88300"/>
                  </a:cubicBezTo>
                  <a:cubicBezTo>
                    <a:pt x="164193" y="88529"/>
                    <a:pt x="164402" y="88700"/>
                    <a:pt x="164650" y="88853"/>
                  </a:cubicBezTo>
                  <a:lnTo>
                    <a:pt x="170613" y="91958"/>
                  </a:lnTo>
                  <a:close/>
                  <a:moveTo>
                    <a:pt x="155716" y="84166"/>
                  </a:moveTo>
                  <a:cubicBezTo>
                    <a:pt x="157259" y="84966"/>
                    <a:pt x="158840" y="83233"/>
                    <a:pt x="157887" y="81747"/>
                  </a:cubicBezTo>
                  <a:cubicBezTo>
                    <a:pt x="157735" y="81499"/>
                    <a:pt x="157544" y="81328"/>
                    <a:pt x="157278" y="81195"/>
                  </a:cubicBezTo>
                  <a:lnTo>
                    <a:pt x="151315" y="78089"/>
                  </a:lnTo>
                  <a:cubicBezTo>
                    <a:pt x="149791" y="77289"/>
                    <a:pt x="148191" y="79023"/>
                    <a:pt x="149143" y="80509"/>
                  </a:cubicBezTo>
                  <a:cubicBezTo>
                    <a:pt x="149315" y="80756"/>
                    <a:pt x="149505" y="80928"/>
                    <a:pt x="149772" y="81061"/>
                  </a:cubicBezTo>
                  <a:lnTo>
                    <a:pt x="155716" y="84166"/>
                  </a:lnTo>
                  <a:close/>
                  <a:moveTo>
                    <a:pt x="140838" y="76394"/>
                  </a:moveTo>
                  <a:cubicBezTo>
                    <a:pt x="142381" y="77175"/>
                    <a:pt x="143962" y="75441"/>
                    <a:pt x="143009" y="73956"/>
                  </a:cubicBezTo>
                  <a:cubicBezTo>
                    <a:pt x="142838" y="73727"/>
                    <a:pt x="142647" y="73555"/>
                    <a:pt x="142400" y="73403"/>
                  </a:cubicBezTo>
                  <a:lnTo>
                    <a:pt x="136437" y="70298"/>
                  </a:lnTo>
                  <a:cubicBezTo>
                    <a:pt x="134894" y="69498"/>
                    <a:pt x="133313" y="71250"/>
                    <a:pt x="134265" y="72717"/>
                  </a:cubicBezTo>
                  <a:cubicBezTo>
                    <a:pt x="134437" y="72965"/>
                    <a:pt x="134627" y="73136"/>
                    <a:pt x="134875" y="73270"/>
                  </a:cubicBezTo>
                  <a:lnTo>
                    <a:pt x="140838" y="76394"/>
                  </a:lnTo>
                  <a:close/>
                  <a:moveTo>
                    <a:pt x="125941" y="68602"/>
                  </a:moveTo>
                  <a:cubicBezTo>
                    <a:pt x="127484" y="69384"/>
                    <a:pt x="129084" y="67650"/>
                    <a:pt x="128131" y="66164"/>
                  </a:cubicBezTo>
                  <a:cubicBezTo>
                    <a:pt x="127960" y="65935"/>
                    <a:pt x="127769" y="65764"/>
                    <a:pt x="127503" y="65612"/>
                  </a:cubicBezTo>
                  <a:lnTo>
                    <a:pt x="121559" y="62506"/>
                  </a:lnTo>
                  <a:cubicBezTo>
                    <a:pt x="120016" y="61725"/>
                    <a:pt x="118435" y="63459"/>
                    <a:pt x="119387" y="64926"/>
                  </a:cubicBezTo>
                  <a:cubicBezTo>
                    <a:pt x="119540" y="65173"/>
                    <a:pt x="119730" y="65345"/>
                    <a:pt x="119997" y="65478"/>
                  </a:cubicBezTo>
                  <a:lnTo>
                    <a:pt x="125941" y="68602"/>
                  </a:lnTo>
                  <a:close/>
                  <a:moveTo>
                    <a:pt x="111062" y="60811"/>
                  </a:moveTo>
                  <a:cubicBezTo>
                    <a:pt x="112606" y="61592"/>
                    <a:pt x="114187" y="59859"/>
                    <a:pt x="113234" y="58392"/>
                  </a:cubicBezTo>
                  <a:cubicBezTo>
                    <a:pt x="113082" y="58144"/>
                    <a:pt x="112872" y="57973"/>
                    <a:pt x="112625" y="57839"/>
                  </a:cubicBezTo>
                  <a:lnTo>
                    <a:pt x="106662" y="54715"/>
                  </a:lnTo>
                  <a:cubicBezTo>
                    <a:pt x="105119" y="53934"/>
                    <a:pt x="103538" y="55668"/>
                    <a:pt x="104490" y="57134"/>
                  </a:cubicBezTo>
                  <a:cubicBezTo>
                    <a:pt x="104662" y="57382"/>
                    <a:pt x="104852" y="57553"/>
                    <a:pt x="105119" y="57687"/>
                  </a:cubicBezTo>
                  <a:lnTo>
                    <a:pt x="111062" y="60811"/>
                  </a:lnTo>
                  <a:close/>
                  <a:moveTo>
                    <a:pt x="96184" y="53020"/>
                  </a:moveTo>
                  <a:cubicBezTo>
                    <a:pt x="97727" y="53801"/>
                    <a:pt x="99309" y="52067"/>
                    <a:pt x="98356" y="50600"/>
                  </a:cubicBezTo>
                  <a:cubicBezTo>
                    <a:pt x="98185" y="50353"/>
                    <a:pt x="97994" y="50181"/>
                    <a:pt x="97727" y="50048"/>
                  </a:cubicBezTo>
                  <a:lnTo>
                    <a:pt x="91784" y="46924"/>
                  </a:lnTo>
                  <a:cubicBezTo>
                    <a:pt x="90241" y="46143"/>
                    <a:pt x="88660" y="47876"/>
                    <a:pt x="89612" y="49362"/>
                  </a:cubicBezTo>
                  <a:cubicBezTo>
                    <a:pt x="89765" y="49591"/>
                    <a:pt x="89974" y="49762"/>
                    <a:pt x="90222" y="49914"/>
                  </a:cubicBezTo>
                  <a:lnTo>
                    <a:pt x="96184" y="53020"/>
                  </a:lnTo>
                  <a:close/>
                  <a:moveTo>
                    <a:pt x="81287" y="45228"/>
                  </a:moveTo>
                  <a:cubicBezTo>
                    <a:pt x="82830" y="46028"/>
                    <a:pt x="84412" y="44295"/>
                    <a:pt x="83459" y="42809"/>
                  </a:cubicBezTo>
                  <a:cubicBezTo>
                    <a:pt x="83307" y="42561"/>
                    <a:pt x="83116" y="42390"/>
                    <a:pt x="82849" y="42256"/>
                  </a:cubicBezTo>
                  <a:lnTo>
                    <a:pt x="76887" y="39132"/>
                  </a:lnTo>
                  <a:cubicBezTo>
                    <a:pt x="75363" y="38351"/>
                    <a:pt x="73763" y="40085"/>
                    <a:pt x="74715" y="41571"/>
                  </a:cubicBezTo>
                  <a:cubicBezTo>
                    <a:pt x="74887" y="41799"/>
                    <a:pt x="75077" y="41971"/>
                    <a:pt x="75344" y="42123"/>
                  </a:cubicBezTo>
                  <a:lnTo>
                    <a:pt x="81287" y="45228"/>
                  </a:lnTo>
                  <a:close/>
                  <a:moveTo>
                    <a:pt x="66409" y="37437"/>
                  </a:moveTo>
                  <a:cubicBezTo>
                    <a:pt x="67952" y="38237"/>
                    <a:pt x="69533" y="36503"/>
                    <a:pt x="68581" y="35017"/>
                  </a:cubicBezTo>
                  <a:cubicBezTo>
                    <a:pt x="68410" y="34770"/>
                    <a:pt x="68219" y="34598"/>
                    <a:pt x="67971" y="34465"/>
                  </a:cubicBezTo>
                  <a:lnTo>
                    <a:pt x="62009" y="31360"/>
                  </a:lnTo>
                  <a:cubicBezTo>
                    <a:pt x="60466" y="30560"/>
                    <a:pt x="58885" y="32293"/>
                    <a:pt x="59837" y="33779"/>
                  </a:cubicBezTo>
                  <a:cubicBezTo>
                    <a:pt x="60008" y="34027"/>
                    <a:pt x="60199" y="34198"/>
                    <a:pt x="60447" y="34332"/>
                  </a:cubicBezTo>
                  <a:lnTo>
                    <a:pt x="66409" y="37437"/>
                  </a:lnTo>
                  <a:close/>
                  <a:moveTo>
                    <a:pt x="51512" y="29664"/>
                  </a:moveTo>
                  <a:cubicBezTo>
                    <a:pt x="53055" y="30445"/>
                    <a:pt x="54655" y="28712"/>
                    <a:pt x="53703" y="27226"/>
                  </a:cubicBezTo>
                  <a:cubicBezTo>
                    <a:pt x="53531" y="26997"/>
                    <a:pt x="53341" y="26826"/>
                    <a:pt x="53074" y="26673"/>
                  </a:cubicBezTo>
                  <a:lnTo>
                    <a:pt x="47131" y="23568"/>
                  </a:lnTo>
                  <a:cubicBezTo>
                    <a:pt x="45588" y="22787"/>
                    <a:pt x="44006" y="24521"/>
                    <a:pt x="44959" y="25988"/>
                  </a:cubicBezTo>
                  <a:cubicBezTo>
                    <a:pt x="45111" y="26235"/>
                    <a:pt x="45302" y="26407"/>
                    <a:pt x="45569" y="26540"/>
                  </a:cubicBezTo>
                  <a:lnTo>
                    <a:pt x="51512" y="29664"/>
                  </a:lnTo>
                  <a:close/>
                  <a:moveTo>
                    <a:pt x="36634" y="21873"/>
                  </a:moveTo>
                  <a:cubicBezTo>
                    <a:pt x="38177" y="22654"/>
                    <a:pt x="39758" y="20920"/>
                    <a:pt x="38806" y="19434"/>
                  </a:cubicBezTo>
                  <a:cubicBezTo>
                    <a:pt x="38653" y="19206"/>
                    <a:pt x="38444" y="19034"/>
                    <a:pt x="38196" y="18882"/>
                  </a:cubicBezTo>
                  <a:lnTo>
                    <a:pt x="32234" y="15777"/>
                  </a:lnTo>
                  <a:cubicBezTo>
                    <a:pt x="30691" y="14996"/>
                    <a:pt x="29109" y="16729"/>
                    <a:pt x="30062" y="18196"/>
                  </a:cubicBezTo>
                  <a:cubicBezTo>
                    <a:pt x="30233" y="18444"/>
                    <a:pt x="30424" y="18615"/>
                    <a:pt x="30691" y="18749"/>
                  </a:cubicBezTo>
                  <a:lnTo>
                    <a:pt x="36634" y="21873"/>
                  </a:lnTo>
                  <a:close/>
                  <a:moveTo>
                    <a:pt x="21756" y="14081"/>
                  </a:moveTo>
                  <a:cubicBezTo>
                    <a:pt x="23299" y="14862"/>
                    <a:pt x="24880" y="13129"/>
                    <a:pt x="23928" y="11662"/>
                  </a:cubicBezTo>
                  <a:cubicBezTo>
                    <a:pt x="23756" y="11414"/>
                    <a:pt x="23566" y="11243"/>
                    <a:pt x="23299" y="11110"/>
                  </a:cubicBezTo>
                  <a:lnTo>
                    <a:pt x="17356" y="7985"/>
                  </a:lnTo>
                  <a:cubicBezTo>
                    <a:pt x="15812" y="7204"/>
                    <a:pt x="14231" y="8938"/>
                    <a:pt x="15184" y="10405"/>
                  </a:cubicBezTo>
                  <a:cubicBezTo>
                    <a:pt x="15336" y="10652"/>
                    <a:pt x="15546" y="10824"/>
                    <a:pt x="15793" y="10957"/>
                  </a:cubicBezTo>
                  <a:lnTo>
                    <a:pt x="21756" y="14081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39C85E0-66BC-4CF1-AD32-F68C82A9EC66}"/>
                </a:ext>
              </a:extLst>
            </p:cNvPr>
            <p:cNvSpPr/>
            <p:nvPr/>
          </p:nvSpPr>
          <p:spPr>
            <a:xfrm>
              <a:off x="4557617" y="3399967"/>
              <a:ext cx="61360" cy="108422"/>
            </a:xfrm>
            <a:custGeom>
              <a:avLst/>
              <a:gdLst>
                <a:gd name="connsiteX0" fmla="*/ 9658 w 61360"/>
                <a:gd name="connsiteY0" fmla="*/ 106261 h 108422"/>
                <a:gd name="connsiteX1" fmla="*/ 2171 w 61360"/>
                <a:gd name="connsiteY1" fmla="*/ 107366 h 108422"/>
                <a:gd name="connsiteX2" fmla="*/ 1047 w 61360"/>
                <a:gd name="connsiteY2" fmla="*/ 99860 h 108422"/>
                <a:gd name="connsiteX3" fmla="*/ 32747 w 61360"/>
                <a:gd name="connsiteY3" fmla="*/ 50635 h 108422"/>
                <a:gd name="connsiteX4" fmla="*/ 50844 w 61360"/>
                <a:gd name="connsiteY4" fmla="*/ 3943 h 108422"/>
                <a:gd name="connsiteX5" fmla="*/ 57416 w 61360"/>
                <a:gd name="connsiteY5" fmla="*/ 190 h 108422"/>
                <a:gd name="connsiteX6" fmla="*/ 61169 w 61360"/>
                <a:gd name="connsiteY6" fmla="*/ 6763 h 108422"/>
                <a:gd name="connsiteX7" fmla="*/ 42272 w 61360"/>
                <a:gd name="connsiteY7" fmla="*/ 55550 h 108422"/>
                <a:gd name="connsiteX8" fmla="*/ 9658 w 61360"/>
                <a:gd name="connsiteY8" fmla="*/ 106261 h 10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360" h="108422">
                  <a:moveTo>
                    <a:pt x="9658" y="106261"/>
                  </a:moveTo>
                  <a:cubicBezTo>
                    <a:pt x="7905" y="108623"/>
                    <a:pt x="4533" y="109137"/>
                    <a:pt x="2171" y="107366"/>
                  </a:cubicBezTo>
                  <a:cubicBezTo>
                    <a:pt x="-210" y="105594"/>
                    <a:pt x="-705" y="102241"/>
                    <a:pt x="1047" y="99860"/>
                  </a:cubicBezTo>
                  <a:cubicBezTo>
                    <a:pt x="14687" y="81458"/>
                    <a:pt x="24841" y="65856"/>
                    <a:pt x="32747" y="50635"/>
                  </a:cubicBezTo>
                  <a:cubicBezTo>
                    <a:pt x="40614" y="35490"/>
                    <a:pt x="46234" y="20707"/>
                    <a:pt x="50844" y="3943"/>
                  </a:cubicBezTo>
                  <a:cubicBezTo>
                    <a:pt x="51625" y="1105"/>
                    <a:pt x="54559" y="-591"/>
                    <a:pt x="57416" y="190"/>
                  </a:cubicBezTo>
                  <a:cubicBezTo>
                    <a:pt x="60274" y="971"/>
                    <a:pt x="61950" y="3905"/>
                    <a:pt x="61169" y="6763"/>
                  </a:cubicBezTo>
                  <a:cubicBezTo>
                    <a:pt x="56349" y="24327"/>
                    <a:pt x="50463" y="39757"/>
                    <a:pt x="42272" y="55550"/>
                  </a:cubicBezTo>
                  <a:cubicBezTo>
                    <a:pt x="34099" y="71285"/>
                    <a:pt x="23660" y="87363"/>
                    <a:pt x="9658" y="10626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CC87B2-962A-408D-9A57-568B6B0CC0FD}"/>
                </a:ext>
              </a:extLst>
            </p:cNvPr>
            <p:cNvSpPr/>
            <p:nvPr/>
          </p:nvSpPr>
          <p:spPr>
            <a:xfrm>
              <a:off x="4523998" y="3376994"/>
              <a:ext cx="60715" cy="105801"/>
            </a:xfrm>
            <a:custGeom>
              <a:avLst/>
              <a:gdLst>
                <a:gd name="connsiteX0" fmla="*/ 9673 w 60715"/>
                <a:gd name="connsiteY0" fmla="*/ 103631 h 105801"/>
                <a:gd name="connsiteX1" fmla="*/ 2167 w 60715"/>
                <a:gd name="connsiteY1" fmla="*/ 104755 h 105801"/>
                <a:gd name="connsiteX2" fmla="*/ 1062 w 60715"/>
                <a:gd name="connsiteY2" fmla="*/ 97249 h 105801"/>
                <a:gd name="connsiteX3" fmla="*/ 31314 w 60715"/>
                <a:gd name="connsiteY3" fmla="*/ 50443 h 105801"/>
                <a:gd name="connsiteX4" fmla="*/ 50288 w 60715"/>
                <a:gd name="connsiteY4" fmla="*/ 3675 h 105801"/>
                <a:gd name="connsiteX5" fmla="*/ 57050 w 60715"/>
                <a:gd name="connsiteY5" fmla="*/ 265 h 105801"/>
                <a:gd name="connsiteX6" fmla="*/ 60441 w 60715"/>
                <a:gd name="connsiteY6" fmla="*/ 7028 h 105801"/>
                <a:gd name="connsiteX7" fmla="*/ 40839 w 60715"/>
                <a:gd name="connsiteY7" fmla="*/ 55358 h 105801"/>
                <a:gd name="connsiteX8" fmla="*/ 9673 w 60715"/>
                <a:gd name="connsiteY8" fmla="*/ 103631 h 1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15" h="105801">
                  <a:moveTo>
                    <a:pt x="9673" y="103631"/>
                  </a:moveTo>
                  <a:cubicBezTo>
                    <a:pt x="7901" y="106012"/>
                    <a:pt x="4549" y="106507"/>
                    <a:pt x="2167" y="104755"/>
                  </a:cubicBezTo>
                  <a:cubicBezTo>
                    <a:pt x="-214" y="102983"/>
                    <a:pt x="-709" y="99630"/>
                    <a:pt x="1062" y="97249"/>
                  </a:cubicBezTo>
                  <a:cubicBezTo>
                    <a:pt x="14683" y="78847"/>
                    <a:pt x="23941" y="64635"/>
                    <a:pt x="31314" y="50443"/>
                  </a:cubicBezTo>
                  <a:cubicBezTo>
                    <a:pt x="38686" y="36232"/>
                    <a:pt x="44192" y="22021"/>
                    <a:pt x="50288" y="3675"/>
                  </a:cubicBezTo>
                  <a:cubicBezTo>
                    <a:pt x="51202" y="875"/>
                    <a:pt x="54231" y="-649"/>
                    <a:pt x="57050" y="265"/>
                  </a:cubicBezTo>
                  <a:cubicBezTo>
                    <a:pt x="59851" y="1199"/>
                    <a:pt x="61375" y="4228"/>
                    <a:pt x="60441" y="7028"/>
                  </a:cubicBezTo>
                  <a:cubicBezTo>
                    <a:pt x="54155" y="25983"/>
                    <a:pt x="48459" y="40670"/>
                    <a:pt x="40839" y="55358"/>
                  </a:cubicBezTo>
                  <a:cubicBezTo>
                    <a:pt x="33219" y="70065"/>
                    <a:pt x="23675" y="84733"/>
                    <a:pt x="9673" y="10363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FE35CE-DFD0-446C-B959-CDEE67F46E4F}"/>
                </a:ext>
              </a:extLst>
            </p:cNvPr>
            <p:cNvSpPr/>
            <p:nvPr/>
          </p:nvSpPr>
          <p:spPr>
            <a:xfrm>
              <a:off x="4490413" y="3347483"/>
              <a:ext cx="61471" cy="108814"/>
            </a:xfrm>
            <a:custGeom>
              <a:avLst/>
              <a:gdLst>
                <a:gd name="connsiteX0" fmla="*/ 9673 w 61471"/>
                <a:gd name="connsiteY0" fmla="*/ 106643 h 108814"/>
                <a:gd name="connsiteX1" fmla="*/ 2167 w 61471"/>
                <a:gd name="connsiteY1" fmla="*/ 107767 h 108814"/>
                <a:gd name="connsiteX2" fmla="*/ 1062 w 61471"/>
                <a:gd name="connsiteY2" fmla="*/ 100261 h 108814"/>
                <a:gd name="connsiteX3" fmla="*/ 32152 w 61471"/>
                <a:gd name="connsiteY3" fmla="*/ 53379 h 108814"/>
                <a:gd name="connsiteX4" fmla="*/ 50954 w 61471"/>
                <a:gd name="connsiteY4" fmla="*/ 3944 h 108814"/>
                <a:gd name="connsiteX5" fmla="*/ 57527 w 61471"/>
                <a:gd name="connsiteY5" fmla="*/ 192 h 108814"/>
                <a:gd name="connsiteX6" fmla="*/ 61279 w 61471"/>
                <a:gd name="connsiteY6" fmla="*/ 6764 h 108814"/>
                <a:gd name="connsiteX7" fmla="*/ 41601 w 61471"/>
                <a:gd name="connsiteY7" fmla="*/ 58428 h 108814"/>
                <a:gd name="connsiteX8" fmla="*/ 9673 w 61471"/>
                <a:gd name="connsiteY8" fmla="*/ 106643 h 10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471" h="108814">
                  <a:moveTo>
                    <a:pt x="9673" y="106643"/>
                  </a:moveTo>
                  <a:cubicBezTo>
                    <a:pt x="7901" y="109024"/>
                    <a:pt x="4549" y="109520"/>
                    <a:pt x="2167" y="107767"/>
                  </a:cubicBezTo>
                  <a:cubicBezTo>
                    <a:pt x="-214" y="105995"/>
                    <a:pt x="-709" y="102643"/>
                    <a:pt x="1062" y="100261"/>
                  </a:cubicBezTo>
                  <a:cubicBezTo>
                    <a:pt x="14740" y="81802"/>
                    <a:pt x="24475" y="67781"/>
                    <a:pt x="32152" y="53379"/>
                  </a:cubicBezTo>
                  <a:cubicBezTo>
                    <a:pt x="39772" y="39054"/>
                    <a:pt x="45411" y="24195"/>
                    <a:pt x="50954" y="3944"/>
                  </a:cubicBezTo>
                  <a:cubicBezTo>
                    <a:pt x="51735" y="1087"/>
                    <a:pt x="54669" y="-589"/>
                    <a:pt x="57527" y="192"/>
                  </a:cubicBezTo>
                  <a:cubicBezTo>
                    <a:pt x="60384" y="973"/>
                    <a:pt x="62060" y="3906"/>
                    <a:pt x="61279" y="6764"/>
                  </a:cubicBezTo>
                  <a:cubicBezTo>
                    <a:pt x="55526" y="27814"/>
                    <a:pt x="49621" y="43359"/>
                    <a:pt x="41601" y="58428"/>
                  </a:cubicBezTo>
                  <a:cubicBezTo>
                    <a:pt x="33600" y="73439"/>
                    <a:pt x="23618" y="87822"/>
                    <a:pt x="9673" y="10664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6A9929-7661-4882-A6CD-B67F55C0B05F}"/>
                </a:ext>
              </a:extLst>
            </p:cNvPr>
            <p:cNvSpPr/>
            <p:nvPr/>
          </p:nvSpPr>
          <p:spPr>
            <a:xfrm>
              <a:off x="4457071" y="3318656"/>
              <a:ext cx="62114" cy="111476"/>
            </a:xfrm>
            <a:custGeom>
              <a:avLst/>
              <a:gdLst>
                <a:gd name="connsiteX0" fmla="*/ 9658 w 62114"/>
                <a:gd name="connsiteY0" fmla="*/ 109315 h 111476"/>
                <a:gd name="connsiteX1" fmla="*/ 2171 w 62114"/>
                <a:gd name="connsiteY1" fmla="*/ 110420 h 111476"/>
                <a:gd name="connsiteX2" fmla="*/ 1047 w 62114"/>
                <a:gd name="connsiteY2" fmla="*/ 102933 h 111476"/>
                <a:gd name="connsiteX3" fmla="*/ 32937 w 62114"/>
                <a:gd name="connsiteY3" fmla="*/ 55194 h 111476"/>
                <a:gd name="connsiteX4" fmla="*/ 51511 w 62114"/>
                <a:gd name="connsiteY4" fmla="*/ 4159 h 111476"/>
                <a:gd name="connsiteX5" fmla="*/ 57969 w 62114"/>
                <a:gd name="connsiteY5" fmla="*/ 139 h 111476"/>
                <a:gd name="connsiteX6" fmla="*/ 61969 w 62114"/>
                <a:gd name="connsiteY6" fmla="*/ 6597 h 111476"/>
                <a:gd name="connsiteX7" fmla="*/ 42386 w 62114"/>
                <a:gd name="connsiteY7" fmla="*/ 60242 h 111476"/>
                <a:gd name="connsiteX8" fmla="*/ 9658 w 62114"/>
                <a:gd name="connsiteY8" fmla="*/ 109315 h 11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14" h="111476">
                  <a:moveTo>
                    <a:pt x="9658" y="109315"/>
                  </a:moveTo>
                  <a:cubicBezTo>
                    <a:pt x="7905" y="111677"/>
                    <a:pt x="4553" y="112191"/>
                    <a:pt x="2171" y="110420"/>
                  </a:cubicBezTo>
                  <a:cubicBezTo>
                    <a:pt x="-210" y="108667"/>
                    <a:pt x="-705" y="105295"/>
                    <a:pt x="1047" y="102933"/>
                  </a:cubicBezTo>
                  <a:cubicBezTo>
                    <a:pt x="14744" y="84455"/>
                    <a:pt x="24974" y="70072"/>
                    <a:pt x="32937" y="55194"/>
                  </a:cubicBezTo>
                  <a:cubicBezTo>
                    <a:pt x="40824" y="40430"/>
                    <a:pt x="46615" y="24980"/>
                    <a:pt x="51511" y="4159"/>
                  </a:cubicBezTo>
                  <a:cubicBezTo>
                    <a:pt x="52197" y="1263"/>
                    <a:pt x="55073" y="-527"/>
                    <a:pt x="57969" y="139"/>
                  </a:cubicBezTo>
                  <a:cubicBezTo>
                    <a:pt x="60845" y="825"/>
                    <a:pt x="62655" y="3702"/>
                    <a:pt x="61969" y="6597"/>
                  </a:cubicBezTo>
                  <a:cubicBezTo>
                    <a:pt x="56864" y="28333"/>
                    <a:pt x="50768" y="44583"/>
                    <a:pt x="42386" y="60242"/>
                  </a:cubicBezTo>
                  <a:cubicBezTo>
                    <a:pt x="34061" y="75768"/>
                    <a:pt x="23603" y="90474"/>
                    <a:pt x="9658" y="109315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7F64D85-B0AC-47A2-BAED-695C923D5035}"/>
                </a:ext>
              </a:extLst>
            </p:cNvPr>
            <p:cNvSpPr/>
            <p:nvPr/>
          </p:nvSpPr>
          <p:spPr>
            <a:xfrm>
              <a:off x="4423623" y="3290672"/>
              <a:ext cx="62314" cy="112429"/>
            </a:xfrm>
            <a:custGeom>
              <a:avLst/>
              <a:gdLst>
                <a:gd name="connsiteX0" fmla="*/ 9673 w 62314"/>
                <a:gd name="connsiteY0" fmla="*/ 110267 h 112429"/>
                <a:gd name="connsiteX1" fmla="*/ 2167 w 62314"/>
                <a:gd name="connsiteY1" fmla="*/ 111372 h 112429"/>
                <a:gd name="connsiteX2" fmla="*/ 1062 w 62314"/>
                <a:gd name="connsiteY2" fmla="*/ 103867 h 112429"/>
                <a:gd name="connsiteX3" fmla="*/ 33009 w 62314"/>
                <a:gd name="connsiteY3" fmla="*/ 55689 h 112429"/>
                <a:gd name="connsiteX4" fmla="*/ 51716 w 62314"/>
                <a:gd name="connsiteY4" fmla="*/ 4159 h 112429"/>
                <a:gd name="connsiteX5" fmla="*/ 58155 w 62314"/>
                <a:gd name="connsiteY5" fmla="*/ 139 h 112429"/>
                <a:gd name="connsiteX6" fmla="*/ 62175 w 62314"/>
                <a:gd name="connsiteY6" fmla="*/ 6597 h 112429"/>
                <a:gd name="connsiteX7" fmla="*/ 42496 w 62314"/>
                <a:gd name="connsiteY7" fmla="*/ 60699 h 112429"/>
                <a:gd name="connsiteX8" fmla="*/ 9673 w 62314"/>
                <a:gd name="connsiteY8" fmla="*/ 110267 h 11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14" h="112429">
                  <a:moveTo>
                    <a:pt x="9673" y="110267"/>
                  </a:moveTo>
                  <a:cubicBezTo>
                    <a:pt x="7901" y="112630"/>
                    <a:pt x="4549" y="113144"/>
                    <a:pt x="2167" y="111372"/>
                  </a:cubicBezTo>
                  <a:cubicBezTo>
                    <a:pt x="-214" y="109601"/>
                    <a:pt x="-709" y="106248"/>
                    <a:pt x="1062" y="103867"/>
                  </a:cubicBezTo>
                  <a:cubicBezTo>
                    <a:pt x="14721" y="85445"/>
                    <a:pt x="24970" y="70834"/>
                    <a:pt x="33009" y="55689"/>
                  </a:cubicBezTo>
                  <a:cubicBezTo>
                    <a:pt x="40972" y="40659"/>
                    <a:pt x="46820" y="24961"/>
                    <a:pt x="51716" y="4159"/>
                  </a:cubicBezTo>
                  <a:cubicBezTo>
                    <a:pt x="52383" y="1263"/>
                    <a:pt x="55279" y="-527"/>
                    <a:pt x="58155" y="139"/>
                  </a:cubicBezTo>
                  <a:cubicBezTo>
                    <a:pt x="61051" y="825"/>
                    <a:pt x="62842" y="3702"/>
                    <a:pt x="62175" y="6597"/>
                  </a:cubicBezTo>
                  <a:cubicBezTo>
                    <a:pt x="57050" y="28352"/>
                    <a:pt x="50916" y="44831"/>
                    <a:pt x="42496" y="60699"/>
                  </a:cubicBezTo>
                  <a:cubicBezTo>
                    <a:pt x="34152" y="76435"/>
                    <a:pt x="23637" y="91389"/>
                    <a:pt x="9673" y="110267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87BF24-1662-40BA-B88A-8626E909FBF8}"/>
                </a:ext>
              </a:extLst>
            </p:cNvPr>
            <p:cNvSpPr/>
            <p:nvPr/>
          </p:nvSpPr>
          <p:spPr>
            <a:xfrm>
              <a:off x="4389268" y="3274442"/>
              <a:ext cx="62680" cy="103412"/>
            </a:xfrm>
            <a:custGeom>
              <a:avLst/>
              <a:gdLst>
                <a:gd name="connsiteX0" fmla="*/ 9719 w 62680"/>
                <a:gd name="connsiteY0" fmla="*/ 101198 h 103412"/>
                <a:gd name="connsiteX1" fmla="*/ 2214 w 62680"/>
                <a:gd name="connsiteY1" fmla="*/ 102379 h 103412"/>
                <a:gd name="connsiteX2" fmla="*/ 1033 w 62680"/>
                <a:gd name="connsiteY2" fmla="*/ 94893 h 103412"/>
                <a:gd name="connsiteX3" fmla="*/ 31703 w 62680"/>
                <a:gd name="connsiteY3" fmla="*/ 47458 h 103412"/>
                <a:gd name="connsiteX4" fmla="*/ 52372 w 62680"/>
                <a:gd name="connsiteY4" fmla="*/ 3319 h 103412"/>
                <a:gd name="connsiteX5" fmla="*/ 59364 w 62680"/>
                <a:gd name="connsiteY5" fmla="*/ 405 h 103412"/>
                <a:gd name="connsiteX6" fmla="*/ 62278 w 62680"/>
                <a:gd name="connsiteY6" fmla="*/ 7396 h 103412"/>
                <a:gd name="connsiteX7" fmla="*/ 41114 w 62680"/>
                <a:gd name="connsiteY7" fmla="*/ 52621 h 103412"/>
                <a:gd name="connsiteX8" fmla="*/ 9719 w 62680"/>
                <a:gd name="connsiteY8" fmla="*/ 101198 h 1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80" h="103412">
                  <a:moveTo>
                    <a:pt x="9719" y="101198"/>
                  </a:moveTo>
                  <a:cubicBezTo>
                    <a:pt x="7986" y="103599"/>
                    <a:pt x="4614" y="104132"/>
                    <a:pt x="2214" y="102379"/>
                  </a:cubicBezTo>
                  <a:cubicBezTo>
                    <a:pt x="-187" y="100646"/>
                    <a:pt x="-720" y="97293"/>
                    <a:pt x="1033" y="94893"/>
                  </a:cubicBezTo>
                  <a:cubicBezTo>
                    <a:pt x="14330" y="76548"/>
                    <a:pt x="23855" y="61708"/>
                    <a:pt x="31703" y="47458"/>
                  </a:cubicBezTo>
                  <a:cubicBezTo>
                    <a:pt x="39571" y="33133"/>
                    <a:pt x="45762" y="19398"/>
                    <a:pt x="52372" y="3319"/>
                  </a:cubicBezTo>
                  <a:cubicBezTo>
                    <a:pt x="53496" y="576"/>
                    <a:pt x="56621" y="-719"/>
                    <a:pt x="59364" y="405"/>
                  </a:cubicBezTo>
                  <a:cubicBezTo>
                    <a:pt x="62088" y="1529"/>
                    <a:pt x="63402" y="4653"/>
                    <a:pt x="62278" y="7396"/>
                  </a:cubicBezTo>
                  <a:cubicBezTo>
                    <a:pt x="55497" y="23912"/>
                    <a:pt x="49153" y="37990"/>
                    <a:pt x="41114" y="52621"/>
                  </a:cubicBezTo>
                  <a:cubicBezTo>
                    <a:pt x="33037" y="67289"/>
                    <a:pt x="23283" y="82491"/>
                    <a:pt x="9719" y="101198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B4854E-D9F8-45B8-A4A3-9C28A6AEA3A6}"/>
                </a:ext>
              </a:extLst>
            </p:cNvPr>
            <p:cNvSpPr/>
            <p:nvPr/>
          </p:nvSpPr>
          <p:spPr>
            <a:xfrm>
              <a:off x="4394424" y="3291492"/>
              <a:ext cx="96236" cy="76662"/>
            </a:xfrm>
            <a:custGeom>
              <a:avLst/>
              <a:gdLst>
                <a:gd name="connsiteX0" fmla="*/ 9211 w 96236"/>
                <a:gd name="connsiteY0" fmla="*/ 75043 h 76662"/>
                <a:gd name="connsiteX1" fmla="*/ 1629 w 96236"/>
                <a:gd name="connsiteY1" fmla="*/ 75138 h 76662"/>
                <a:gd name="connsiteX2" fmla="*/ 1515 w 96236"/>
                <a:gd name="connsiteY2" fmla="*/ 67556 h 76662"/>
                <a:gd name="connsiteX3" fmla="*/ 12183 w 96236"/>
                <a:gd name="connsiteY3" fmla="*/ 56164 h 76662"/>
                <a:gd name="connsiteX4" fmla="*/ 89088 w 96236"/>
                <a:gd name="connsiteY4" fmla="*/ 309 h 76662"/>
                <a:gd name="connsiteX5" fmla="*/ 95927 w 96236"/>
                <a:gd name="connsiteY5" fmla="*/ 3586 h 76662"/>
                <a:gd name="connsiteX6" fmla="*/ 92650 w 96236"/>
                <a:gd name="connsiteY6" fmla="*/ 10425 h 76662"/>
                <a:gd name="connsiteX7" fmla="*/ 20089 w 96236"/>
                <a:gd name="connsiteY7" fmla="*/ 63422 h 76662"/>
                <a:gd name="connsiteX8" fmla="*/ 9211 w 96236"/>
                <a:gd name="connsiteY8" fmla="*/ 75043 h 7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36" h="76662">
                  <a:moveTo>
                    <a:pt x="9211" y="75043"/>
                  </a:moveTo>
                  <a:cubicBezTo>
                    <a:pt x="7135" y="77157"/>
                    <a:pt x="3744" y="77214"/>
                    <a:pt x="1629" y="75138"/>
                  </a:cubicBezTo>
                  <a:cubicBezTo>
                    <a:pt x="-504" y="73080"/>
                    <a:pt x="-542" y="69689"/>
                    <a:pt x="1515" y="67556"/>
                  </a:cubicBezTo>
                  <a:cubicBezTo>
                    <a:pt x="4982" y="63994"/>
                    <a:pt x="8563" y="60088"/>
                    <a:pt x="12183" y="56164"/>
                  </a:cubicBezTo>
                  <a:cubicBezTo>
                    <a:pt x="31233" y="35476"/>
                    <a:pt x="51235" y="13759"/>
                    <a:pt x="89088" y="309"/>
                  </a:cubicBezTo>
                  <a:cubicBezTo>
                    <a:pt x="91888" y="-681"/>
                    <a:pt x="94955" y="786"/>
                    <a:pt x="95927" y="3586"/>
                  </a:cubicBezTo>
                  <a:cubicBezTo>
                    <a:pt x="96917" y="6367"/>
                    <a:pt x="95451" y="9434"/>
                    <a:pt x="92650" y="10425"/>
                  </a:cubicBezTo>
                  <a:cubicBezTo>
                    <a:pt x="57331" y="22979"/>
                    <a:pt x="38243" y="43705"/>
                    <a:pt x="20089" y="63422"/>
                  </a:cubicBezTo>
                  <a:cubicBezTo>
                    <a:pt x="16526" y="67289"/>
                    <a:pt x="13021" y="71099"/>
                    <a:pt x="9211" y="7504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7F2325D-4035-48CD-A100-14090B455136}"/>
                </a:ext>
              </a:extLst>
            </p:cNvPr>
            <p:cNvSpPr/>
            <p:nvPr/>
          </p:nvSpPr>
          <p:spPr>
            <a:xfrm>
              <a:off x="4424199" y="3321581"/>
              <a:ext cx="94284" cy="80618"/>
            </a:xfrm>
            <a:custGeom>
              <a:avLst/>
              <a:gdLst>
                <a:gd name="connsiteX0" fmla="*/ 9231 w 94284"/>
                <a:gd name="connsiteY0" fmla="*/ 78976 h 80618"/>
                <a:gd name="connsiteX1" fmla="*/ 1649 w 94284"/>
                <a:gd name="connsiteY1" fmla="*/ 79129 h 80618"/>
                <a:gd name="connsiteX2" fmla="*/ 1497 w 94284"/>
                <a:gd name="connsiteY2" fmla="*/ 71547 h 80618"/>
                <a:gd name="connsiteX3" fmla="*/ 16679 w 94284"/>
                <a:gd name="connsiteY3" fmla="*/ 54459 h 80618"/>
                <a:gd name="connsiteX4" fmla="*/ 87126 w 94284"/>
                <a:gd name="connsiteY4" fmla="*/ 300 h 80618"/>
                <a:gd name="connsiteX5" fmla="*/ 93984 w 94284"/>
                <a:gd name="connsiteY5" fmla="*/ 3576 h 80618"/>
                <a:gd name="connsiteX6" fmla="*/ 90708 w 94284"/>
                <a:gd name="connsiteY6" fmla="*/ 10434 h 80618"/>
                <a:gd name="connsiteX7" fmla="*/ 24814 w 94284"/>
                <a:gd name="connsiteY7" fmla="*/ 61393 h 80618"/>
                <a:gd name="connsiteX8" fmla="*/ 9231 w 94284"/>
                <a:gd name="connsiteY8" fmla="*/ 78976 h 8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84" h="80618">
                  <a:moveTo>
                    <a:pt x="9231" y="78976"/>
                  </a:moveTo>
                  <a:cubicBezTo>
                    <a:pt x="7173" y="81110"/>
                    <a:pt x="3783" y="81167"/>
                    <a:pt x="1649" y="79129"/>
                  </a:cubicBezTo>
                  <a:cubicBezTo>
                    <a:pt x="-485" y="77071"/>
                    <a:pt x="-561" y="73680"/>
                    <a:pt x="1497" y="71547"/>
                  </a:cubicBezTo>
                  <a:cubicBezTo>
                    <a:pt x="6869" y="65984"/>
                    <a:pt x="11726" y="60269"/>
                    <a:pt x="16679" y="54459"/>
                  </a:cubicBezTo>
                  <a:cubicBezTo>
                    <a:pt x="34034" y="34076"/>
                    <a:pt x="52227" y="12720"/>
                    <a:pt x="87126" y="300"/>
                  </a:cubicBezTo>
                  <a:cubicBezTo>
                    <a:pt x="89927" y="-672"/>
                    <a:pt x="92994" y="795"/>
                    <a:pt x="93984" y="3576"/>
                  </a:cubicBezTo>
                  <a:cubicBezTo>
                    <a:pt x="94956" y="6377"/>
                    <a:pt x="93489" y="9444"/>
                    <a:pt x="90708" y="10434"/>
                  </a:cubicBezTo>
                  <a:cubicBezTo>
                    <a:pt x="58456" y="21884"/>
                    <a:pt x="41235" y="42115"/>
                    <a:pt x="24814" y="61393"/>
                  </a:cubicBezTo>
                  <a:cubicBezTo>
                    <a:pt x="19632" y="67489"/>
                    <a:pt x="14508" y="73509"/>
                    <a:pt x="9231" y="78976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10EB601-04F1-4F21-B3D2-60104F5B2887}"/>
                </a:ext>
              </a:extLst>
            </p:cNvPr>
            <p:cNvSpPr/>
            <p:nvPr/>
          </p:nvSpPr>
          <p:spPr>
            <a:xfrm>
              <a:off x="4458191" y="3348242"/>
              <a:ext cx="92267" cy="79882"/>
            </a:xfrm>
            <a:custGeom>
              <a:avLst/>
              <a:gdLst>
                <a:gd name="connsiteX0" fmla="*/ 9224 w 92267"/>
                <a:gd name="connsiteY0" fmla="*/ 78243 h 79882"/>
                <a:gd name="connsiteX1" fmla="*/ 1642 w 92267"/>
                <a:gd name="connsiteY1" fmla="*/ 78376 h 79882"/>
                <a:gd name="connsiteX2" fmla="*/ 1489 w 92267"/>
                <a:gd name="connsiteY2" fmla="*/ 70794 h 79882"/>
                <a:gd name="connsiteX3" fmla="*/ 17225 w 92267"/>
                <a:gd name="connsiteY3" fmla="*/ 52830 h 79882"/>
                <a:gd name="connsiteX4" fmla="*/ 85100 w 92267"/>
                <a:gd name="connsiteY4" fmla="*/ 309 h 79882"/>
                <a:gd name="connsiteX5" fmla="*/ 91958 w 92267"/>
                <a:gd name="connsiteY5" fmla="*/ 3586 h 79882"/>
                <a:gd name="connsiteX6" fmla="*/ 88681 w 92267"/>
                <a:gd name="connsiteY6" fmla="*/ 10425 h 79882"/>
                <a:gd name="connsiteX7" fmla="*/ 25454 w 92267"/>
                <a:gd name="connsiteY7" fmla="*/ 59669 h 79882"/>
                <a:gd name="connsiteX8" fmla="*/ 9224 w 92267"/>
                <a:gd name="connsiteY8" fmla="*/ 78243 h 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267" h="79882">
                  <a:moveTo>
                    <a:pt x="9224" y="78243"/>
                  </a:moveTo>
                  <a:cubicBezTo>
                    <a:pt x="7166" y="80377"/>
                    <a:pt x="3775" y="80434"/>
                    <a:pt x="1642" y="78376"/>
                  </a:cubicBezTo>
                  <a:cubicBezTo>
                    <a:pt x="-492" y="76338"/>
                    <a:pt x="-549" y="72928"/>
                    <a:pt x="1489" y="70794"/>
                  </a:cubicBezTo>
                  <a:cubicBezTo>
                    <a:pt x="7090" y="65022"/>
                    <a:pt x="12119" y="58945"/>
                    <a:pt x="17225" y="52830"/>
                  </a:cubicBezTo>
                  <a:cubicBezTo>
                    <a:pt x="33741" y="32961"/>
                    <a:pt x="50753" y="12520"/>
                    <a:pt x="85100" y="309"/>
                  </a:cubicBezTo>
                  <a:cubicBezTo>
                    <a:pt x="87900" y="-681"/>
                    <a:pt x="90967" y="786"/>
                    <a:pt x="91958" y="3586"/>
                  </a:cubicBezTo>
                  <a:cubicBezTo>
                    <a:pt x="92948" y="6367"/>
                    <a:pt x="91481" y="9434"/>
                    <a:pt x="88681" y="10425"/>
                  </a:cubicBezTo>
                  <a:cubicBezTo>
                    <a:pt x="57058" y="21664"/>
                    <a:pt x="41037" y="40924"/>
                    <a:pt x="25454" y="59669"/>
                  </a:cubicBezTo>
                  <a:cubicBezTo>
                    <a:pt x="20158" y="66032"/>
                    <a:pt x="14920" y="72337"/>
                    <a:pt x="9224" y="7824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5FDC34-5CA2-46FC-BB74-E5F1E986C6C4}"/>
                </a:ext>
              </a:extLst>
            </p:cNvPr>
            <p:cNvSpPr/>
            <p:nvPr/>
          </p:nvSpPr>
          <p:spPr>
            <a:xfrm>
              <a:off x="4491960" y="3374283"/>
              <a:ext cx="89416" cy="78787"/>
            </a:xfrm>
            <a:custGeom>
              <a:avLst/>
              <a:gdLst>
                <a:gd name="connsiteX0" fmla="*/ 9231 w 89416"/>
                <a:gd name="connsiteY0" fmla="*/ 77138 h 78787"/>
                <a:gd name="connsiteX1" fmla="*/ 1649 w 89416"/>
                <a:gd name="connsiteY1" fmla="*/ 77290 h 78787"/>
                <a:gd name="connsiteX2" fmla="*/ 1497 w 89416"/>
                <a:gd name="connsiteY2" fmla="*/ 69709 h 78787"/>
                <a:gd name="connsiteX3" fmla="*/ 17765 w 89416"/>
                <a:gd name="connsiteY3" fmla="*/ 50678 h 78787"/>
                <a:gd name="connsiteX4" fmla="*/ 82269 w 89416"/>
                <a:gd name="connsiteY4" fmla="*/ 309 h 78787"/>
                <a:gd name="connsiteX5" fmla="*/ 89108 w 89416"/>
                <a:gd name="connsiteY5" fmla="*/ 3586 h 78787"/>
                <a:gd name="connsiteX6" fmla="*/ 85831 w 89416"/>
                <a:gd name="connsiteY6" fmla="*/ 10444 h 78787"/>
                <a:gd name="connsiteX7" fmla="*/ 26128 w 89416"/>
                <a:gd name="connsiteY7" fmla="*/ 57402 h 78787"/>
                <a:gd name="connsiteX8" fmla="*/ 9231 w 89416"/>
                <a:gd name="connsiteY8" fmla="*/ 77138 h 7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416" h="78787">
                  <a:moveTo>
                    <a:pt x="9231" y="77138"/>
                  </a:moveTo>
                  <a:cubicBezTo>
                    <a:pt x="7173" y="79272"/>
                    <a:pt x="3783" y="79348"/>
                    <a:pt x="1649" y="77290"/>
                  </a:cubicBezTo>
                  <a:cubicBezTo>
                    <a:pt x="-485" y="75233"/>
                    <a:pt x="-561" y="71842"/>
                    <a:pt x="1497" y="69709"/>
                  </a:cubicBezTo>
                  <a:cubicBezTo>
                    <a:pt x="7364" y="63632"/>
                    <a:pt x="12565" y="57155"/>
                    <a:pt x="17765" y="50678"/>
                  </a:cubicBezTo>
                  <a:cubicBezTo>
                    <a:pt x="33158" y="31494"/>
                    <a:pt x="48588" y="12273"/>
                    <a:pt x="82269" y="309"/>
                  </a:cubicBezTo>
                  <a:cubicBezTo>
                    <a:pt x="85050" y="-681"/>
                    <a:pt x="88117" y="786"/>
                    <a:pt x="89108" y="3586"/>
                  </a:cubicBezTo>
                  <a:cubicBezTo>
                    <a:pt x="90098" y="6386"/>
                    <a:pt x="88631" y="9453"/>
                    <a:pt x="85831" y="10444"/>
                  </a:cubicBezTo>
                  <a:cubicBezTo>
                    <a:pt x="55027" y="21379"/>
                    <a:pt x="40568" y="39400"/>
                    <a:pt x="26128" y="57402"/>
                  </a:cubicBezTo>
                  <a:cubicBezTo>
                    <a:pt x="20775" y="64070"/>
                    <a:pt x="15422" y="70718"/>
                    <a:pt x="9231" y="77138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5B8A53-B619-4109-8BAF-17E32DBEE75F}"/>
                </a:ext>
              </a:extLst>
            </p:cNvPr>
            <p:cNvSpPr/>
            <p:nvPr/>
          </p:nvSpPr>
          <p:spPr>
            <a:xfrm>
              <a:off x="4525735" y="3400420"/>
              <a:ext cx="94274" cy="80624"/>
            </a:xfrm>
            <a:custGeom>
              <a:avLst/>
              <a:gdLst>
                <a:gd name="connsiteX0" fmla="*/ 9231 w 94274"/>
                <a:gd name="connsiteY0" fmla="*/ 78986 h 80624"/>
                <a:gd name="connsiteX1" fmla="*/ 1649 w 94274"/>
                <a:gd name="connsiteY1" fmla="*/ 79119 h 80624"/>
                <a:gd name="connsiteX2" fmla="*/ 1497 w 94274"/>
                <a:gd name="connsiteY2" fmla="*/ 71537 h 80624"/>
                <a:gd name="connsiteX3" fmla="*/ 16660 w 94274"/>
                <a:gd name="connsiteY3" fmla="*/ 54469 h 80624"/>
                <a:gd name="connsiteX4" fmla="*/ 87126 w 94274"/>
                <a:gd name="connsiteY4" fmla="*/ 309 h 80624"/>
                <a:gd name="connsiteX5" fmla="*/ 93965 w 94274"/>
                <a:gd name="connsiteY5" fmla="*/ 3586 h 80624"/>
                <a:gd name="connsiteX6" fmla="*/ 90689 w 94274"/>
                <a:gd name="connsiteY6" fmla="*/ 10444 h 80624"/>
                <a:gd name="connsiteX7" fmla="*/ 24814 w 94274"/>
                <a:gd name="connsiteY7" fmla="*/ 61403 h 80624"/>
                <a:gd name="connsiteX8" fmla="*/ 9231 w 94274"/>
                <a:gd name="connsiteY8" fmla="*/ 78986 h 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74" h="80624">
                  <a:moveTo>
                    <a:pt x="9231" y="78986"/>
                  </a:moveTo>
                  <a:cubicBezTo>
                    <a:pt x="7173" y="81119"/>
                    <a:pt x="3783" y="81177"/>
                    <a:pt x="1649" y="79119"/>
                  </a:cubicBezTo>
                  <a:cubicBezTo>
                    <a:pt x="-485" y="77081"/>
                    <a:pt x="-561" y="73671"/>
                    <a:pt x="1497" y="71537"/>
                  </a:cubicBezTo>
                  <a:cubicBezTo>
                    <a:pt x="6869" y="65994"/>
                    <a:pt x="11726" y="60279"/>
                    <a:pt x="16660" y="54469"/>
                  </a:cubicBezTo>
                  <a:cubicBezTo>
                    <a:pt x="34015" y="34085"/>
                    <a:pt x="52208" y="12711"/>
                    <a:pt x="87126" y="309"/>
                  </a:cubicBezTo>
                  <a:cubicBezTo>
                    <a:pt x="89927" y="-681"/>
                    <a:pt x="92994" y="786"/>
                    <a:pt x="93965" y="3586"/>
                  </a:cubicBezTo>
                  <a:cubicBezTo>
                    <a:pt x="94956" y="6386"/>
                    <a:pt x="93489" y="9453"/>
                    <a:pt x="90689" y="10444"/>
                  </a:cubicBezTo>
                  <a:cubicBezTo>
                    <a:pt x="58456" y="21893"/>
                    <a:pt x="41235" y="42105"/>
                    <a:pt x="24814" y="61403"/>
                  </a:cubicBezTo>
                  <a:cubicBezTo>
                    <a:pt x="19632" y="67499"/>
                    <a:pt x="14508" y="73499"/>
                    <a:pt x="9231" y="78986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9F1389-DA71-4F4D-A360-4F42EED9910B}"/>
                </a:ext>
              </a:extLst>
            </p:cNvPr>
            <p:cNvSpPr/>
            <p:nvPr/>
          </p:nvSpPr>
          <p:spPr>
            <a:xfrm>
              <a:off x="4559378" y="3421908"/>
              <a:ext cx="100580" cy="82635"/>
            </a:xfrm>
            <a:custGeom>
              <a:avLst/>
              <a:gdLst>
                <a:gd name="connsiteX0" fmla="*/ 9231 w 100580"/>
                <a:gd name="connsiteY0" fmla="*/ 80986 h 82635"/>
                <a:gd name="connsiteX1" fmla="*/ 1649 w 100580"/>
                <a:gd name="connsiteY1" fmla="*/ 81139 h 82635"/>
                <a:gd name="connsiteX2" fmla="*/ 1497 w 100580"/>
                <a:gd name="connsiteY2" fmla="*/ 73557 h 82635"/>
                <a:gd name="connsiteX3" fmla="*/ 13822 w 100580"/>
                <a:gd name="connsiteY3" fmla="*/ 60241 h 82635"/>
                <a:gd name="connsiteX4" fmla="*/ 93432 w 100580"/>
                <a:gd name="connsiteY4" fmla="*/ 309 h 82635"/>
                <a:gd name="connsiteX5" fmla="*/ 100271 w 100580"/>
                <a:gd name="connsiteY5" fmla="*/ 3586 h 82635"/>
                <a:gd name="connsiteX6" fmla="*/ 96994 w 100580"/>
                <a:gd name="connsiteY6" fmla="*/ 10425 h 82635"/>
                <a:gd name="connsiteX7" fmla="*/ 21766 w 100580"/>
                <a:gd name="connsiteY7" fmla="*/ 67480 h 82635"/>
                <a:gd name="connsiteX8" fmla="*/ 9231 w 100580"/>
                <a:gd name="connsiteY8" fmla="*/ 80986 h 8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0" h="82635">
                  <a:moveTo>
                    <a:pt x="9231" y="80986"/>
                  </a:moveTo>
                  <a:cubicBezTo>
                    <a:pt x="7173" y="83120"/>
                    <a:pt x="3783" y="83196"/>
                    <a:pt x="1649" y="81139"/>
                  </a:cubicBezTo>
                  <a:cubicBezTo>
                    <a:pt x="-485" y="79081"/>
                    <a:pt x="-561" y="75690"/>
                    <a:pt x="1497" y="73557"/>
                  </a:cubicBezTo>
                  <a:cubicBezTo>
                    <a:pt x="5440" y="69480"/>
                    <a:pt x="9574" y="64927"/>
                    <a:pt x="13822" y="60241"/>
                  </a:cubicBezTo>
                  <a:cubicBezTo>
                    <a:pt x="33767" y="38276"/>
                    <a:pt x="56265" y="13511"/>
                    <a:pt x="93432" y="309"/>
                  </a:cubicBezTo>
                  <a:cubicBezTo>
                    <a:pt x="96232" y="-681"/>
                    <a:pt x="99299" y="786"/>
                    <a:pt x="100271" y="3586"/>
                  </a:cubicBezTo>
                  <a:cubicBezTo>
                    <a:pt x="101261" y="6386"/>
                    <a:pt x="99795" y="9453"/>
                    <a:pt x="96994" y="10425"/>
                  </a:cubicBezTo>
                  <a:cubicBezTo>
                    <a:pt x="62399" y="22731"/>
                    <a:pt x="40854" y="46448"/>
                    <a:pt x="21766" y="67480"/>
                  </a:cubicBezTo>
                  <a:cubicBezTo>
                    <a:pt x="17575" y="72090"/>
                    <a:pt x="13498" y="76586"/>
                    <a:pt x="9231" y="80986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4038A57-3783-4582-BE2A-438DCBF3D3D1}"/>
                </a:ext>
              </a:extLst>
            </p:cNvPr>
            <p:cNvSpPr/>
            <p:nvPr/>
          </p:nvSpPr>
          <p:spPr>
            <a:xfrm>
              <a:off x="4537462" y="3225056"/>
              <a:ext cx="92204" cy="71503"/>
            </a:xfrm>
            <a:custGeom>
              <a:avLst/>
              <a:gdLst>
                <a:gd name="connsiteX0" fmla="*/ 9620 w 92204"/>
                <a:gd name="connsiteY0" fmla="*/ 69431 h 71503"/>
                <a:gd name="connsiteX1" fmla="*/ 2076 w 92204"/>
                <a:gd name="connsiteY1" fmla="*/ 70365 h 71503"/>
                <a:gd name="connsiteX2" fmla="*/ 1123 w 92204"/>
                <a:gd name="connsiteY2" fmla="*/ 62821 h 71503"/>
                <a:gd name="connsiteX3" fmla="*/ 33108 w 92204"/>
                <a:gd name="connsiteY3" fmla="*/ 27883 h 71503"/>
                <a:gd name="connsiteX4" fmla="*/ 85248 w 92204"/>
                <a:gd name="connsiteY4" fmla="*/ 242 h 71503"/>
                <a:gd name="connsiteX5" fmla="*/ 91954 w 92204"/>
                <a:gd name="connsiteY5" fmla="*/ 3766 h 71503"/>
                <a:gd name="connsiteX6" fmla="*/ 88430 w 92204"/>
                <a:gd name="connsiteY6" fmla="*/ 10491 h 71503"/>
                <a:gd name="connsiteX7" fmla="*/ 40004 w 92204"/>
                <a:gd name="connsiteY7" fmla="*/ 36113 h 71503"/>
                <a:gd name="connsiteX8" fmla="*/ 9620 w 92204"/>
                <a:gd name="connsiteY8" fmla="*/ 69431 h 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204" h="71503">
                  <a:moveTo>
                    <a:pt x="9620" y="69431"/>
                  </a:moveTo>
                  <a:cubicBezTo>
                    <a:pt x="7791" y="71775"/>
                    <a:pt x="4419" y="72194"/>
                    <a:pt x="2076" y="70365"/>
                  </a:cubicBezTo>
                  <a:cubicBezTo>
                    <a:pt x="-267" y="68555"/>
                    <a:pt x="-686" y="65164"/>
                    <a:pt x="1123" y="62821"/>
                  </a:cubicBezTo>
                  <a:cubicBezTo>
                    <a:pt x="10534" y="50743"/>
                    <a:pt x="20116" y="38761"/>
                    <a:pt x="33108" y="27883"/>
                  </a:cubicBezTo>
                  <a:cubicBezTo>
                    <a:pt x="46177" y="16968"/>
                    <a:pt x="62522" y="7347"/>
                    <a:pt x="85248" y="242"/>
                  </a:cubicBezTo>
                  <a:cubicBezTo>
                    <a:pt x="88068" y="-635"/>
                    <a:pt x="91077" y="947"/>
                    <a:pt x="91954" y="3766"/>
                  </a:cubicBezTo>
                  <a:cubicBezTo>
                    <a:pt x="92849" y="6604"/>
                    <a:pt x="91268" y="9614"/>
                    <a:pt x="88430" y="10491"/>
                  </a:cubicBezTo>
                  <a:cubicBezTo>
                    <a:pt x="67246" y="17120"/>
                    <a:pt x="52082" y="26035"/>
                    <a:pt x="40004" y="36113"/>
                  </a:cubicBezTo>
                  <a:cubicBezTo>
                    <a:pt x="27870" y="46267"/>
                    <a:pt x="18668" y="57792"/>
                    <a:pt x="9620" y="69431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1F5E57-3ED9-4C88-9084-B8DB10F4CCA7}"/>
                </a:ext>
              </a:extLst>
            </p:cNvPr>
            <p:cNvSpPr/>
            <p:nvPr/>
          </p:nvSpPr>
          <p:spPr>
            <a:xfrm>
              <a:off x="4574011" y="3247744"/>
              <a:ext cx="84710" cy="68970"/>
            </a:xfrm>
            <a:custGeom>
              <a:avLst/>
              <a:gdLst>
                <a:gd name="connsiteX0" fmla="*/ 9609 w 84710"/>
                <a:gd name="connsiteY0" fmla="*/ 66898 h 68970"/>
                <a:gd name="connsiteX1" fmla="*/ 2084 w 84710"/>
                <a:gd name="connsiteY1" fmla="*/ 67832 h 68970"/>
                <a:gd name="connsiteX2" fmla="*/ 1131 w 84710"/>
                <a:gd name="connsiteY2" fmla="*/ 60307 h 68970"/>
                <a:gd name="connsiteX3" fmla="*/ 31440 w 84710"/>
                <a:gd name="connsiteY3" fmla="*/ 26131 h 68970"/>
                <a:gd name="connsiteX4" fmla="*/ 77712 w 84710"/>
                <a:gd name="connsiteY4" fmla="*/ 261 h 68970"/>
                <a:gd name="connsiteX5" fmla="*/ 84456 w 84710"/>
                <a:gd name="connsiteY5" fmla="*/ 3729 h 68970"/>
                <a:gd name="connsiteX6" fmla="*/ 80989 w 84710"/>
                <a:gd name="connsiteY6" fmla="*/ 10453 h 68970"/>
                <a:gd name="connsiteX7" fmla="*/ 38546 w 84710"/>
                <a:gd name="connsiteY7" fmla="*/ 34209 h 68970"/>
                <a:gd name="connsiteX8" fmla="*/ 9609 w 84710"/>
                <a:gd name="connsiteY8" fmla="*/ 66898 h 6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0" h="68970">
                  <a:moveTo>
                    <a:pt x="9609" y="66898"/>
                  </a:moveTo>
                  <a:cubicBezTo>
                    <a:pt x="7799" y="69242"/>
                    <a:pt x="4427" y="69661"/>
                    <a:pt x="2084" y="67832"/>
                  </a:cubicBezTo>
                  <a:cubicBezTo>
                    <a:pt x="-259" y="66022"/>
                    <a:pt x="-697" y="62650"/>
                    <a:pt x="1131" y="60307"/>
                  </a:cubicBezTo>
                  <a:cubicBezTo>
                    <a:pt x="10504" y="48229"/>
                    <a:pt x="19629" y="36533"/>
                    <a:pt x="31440" y="26131"/>
                  </a:cubicBezTo>
                  <a:cubicBezTo>
                    <a:pt x="43365" y="15635"/>
                    <a:pt x="57843" y="6643"/>
                    <a:pt x="77712" y="261"/>
                  </a:cubicBezTo>
                  <a:cubicBezTo>
                    <a:pt x="80532" y="-653"/>
                    <a:pt x="83542" y="909"/>
                    <a:pt x="84456" y="3729"/>
                  </a:cubicBezTo>
                  <a:cubicBezTo>
                    <a:pt x="85352" y="6548"/>
                    <a:pt x="83808" y="9558"/>
                    <a:pt x="80989" y="10453"/>
                  </a:cubicBezTo>
                  <a:cubicBezTo>
                    <a:pt x="62758" y="16321"/>
                    <a:pt x="49461" y="24569"/>
                    <a:pt x="38546" y="34209"/>
                  </a:cubicBezTo>
                  <a:cubicBezTo>
                    <a:pt x="27497" y="43924"/>
                    <a:pt x="18677" y="55240"/>
                    <a:pt x="9609" y="66898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E23DF6-B987-46CF-ABF7-A1574BDA9F2D}"/>
                </a:ext>
              </a:extLst>
            </p:cNvPr>
            <p:cNvSpPr/>
            <p:nvPr/>
          </p:nvSpPr>
          <p:spPr>
            <a:xfrm>
              <a:off x="4613235" y="3266089"/>
              <a:ext cx="83929" cy="68722"/>
            </a:xfrm>
            <a:custGeom>
              <a:avLst/>
              <a:gdLst>
                <a:gd name="connsiteX0" fmla="*/ 9609 w 83929"/>
                <a:gd name="connsiteY0" fmla="*/ 66651 h 68722"/>
                <a:gd name="connsiteX1" fmla="*/ 2084 w 83929"/>
                <a:gd name="connsiteY1" fmla="*/ 67584 h 68722"/>
                <a:gd name="connsiteX2" fmla="*/ 1131 w 83929"/>
                <a:gd name="connsiteY2" fmla="*/ 60040 h 68722"/>
                <a:gd name="connsiteX3" fmla="*/ 2027 w 83929"/>
                <a:gd name="connsiteY3" fmla="*/ 58897 h 68722"/>
                <a:gd name="connsiteX4" fmla="*/ 76931 w 83929"/>
                <a:gd name="connsiteY4" fmla="*/ 261 h 68722"/>
                <a:gd name="connsiteX5" fmla="*/ 83675 w 83929"/>
                <a:gd name="connsiteY5" fmla="*/ 3729 h 68722"/>
                <a:gd name="connsiteX6" fmla="*/ 80208 w 83929"/>
                <a:gd name="connsiteY6" fmla="*/ 10453 h 68722"/>
                <a:gd name="connsiteX7" fmla="*/ 10504 w 83929"/>
                <a:gd name="connsiteY7" fmla="*/ 65508 h 68722"/>
                <a:gd name="connsiteX8" fmla="*/ 9609 w 83929"/>
                <a:gd name="connsiteY8" fmla="*/ 66651 h 6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29" h="68722">
                  <a:moveTo>
                    <a:pt x="9609" y="66651"/>
                  </a:moveTo>
                  <a:cubicBezTo>
                    <a:pt x="7799" y="68994"/>
                    <a:pt x="4427" y="69413"/>
                    <a:pt x="2084" y="67584"/>
                  </a:cubicBezTo>
                  <a:cubicBezTo>
                    <a:pt x="-259" y="65774"/>
                    <a:pt x="-697" y="62384"/>
                    <a:pt x="1131" y="60040"/>
                  </a:cubicBezTo>
                  <a:lnTo>
                    <a:pt x="2027" y="58897"/>
                  </a:lnTo>
                  <a:cubicBezTo>
                    <a:pt x="20639" y="34952"/>
                    <a:pt x="37841" y="12815"/>
                    <a:pt x="76931" y="261"/>
                  </a:cubicBezTo>
                  <a:cubicBezTo>
                    <a:pt x="79751" y="-653"/>
                    <a:pt x="82761" y="909"/>
                    <a:pt x="83675" y="3729"/>
                  </a:cubicBezTo>
                  <a:cubicBezTo>
                    <a:pt x="84570" y="6548"/>
                    <a:pt x="83027" y="9558"/>
                    <a:pt x="80208" y="10453"/>
                  </a:cubicBezTo>
                  <a:cubicBezTo>
                    <a:pt x="44318" y="21978"/>
                    <a:pt x="28087" y="42876"/>
                    <a:pt x="10504" y="65508"/>
                  </a:cubicBezTo>
                  <a:lnTo>
                    <a:pt x="9609" y="66651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0AB348-9F89-4182-BC81-AB7705B29FA3}"/>
                </a:ext>
              </a:extLst>
            </p:cNvPr>
            <p:cNvSpPr/>
            <p:nvPr/>
          </p:nvSpPr>
          <p:spPr>
            <a:xfrm>
              <a:off x="4650356" y="3282975"/>
              <a:ext cx="86420" cy="72163"/>
            </a:xfrm>
            <a:custGeom>
              <a:avLst/>
              <a:gdLst>
                <a:gd name="connsiteX0" fmla="*/ 9616 w 86420"/>
                <a:gd name="connsiteY0" fmla="*/ 70092 h 72163"/>
                <a:gd name="connsiteX1" fmla="*/ 2072 w 86420"/>
                <a:gd name="connsiteY1" fmla="*/ 71025 h 72163"/>
                <a:gd name="connsiteX2" fmla="*/ 1139 w 86420"/>
                <a:gd name="connsiteY2" fmla="*/ 63481 h 72163"/>
                <a:gd name="connsiteX3" fmla="*/ 2358 w 86420"/>
                <a:gd name="connsiteY3" fmla="*/ 61919 h 72163"/>
                <a:gd name="connsiteX4" fmla="*/ 79415 w 86420"/>
                <a:gd name="connsiteY4" fmla="*/ 254 h 72163"/>
                <a:gd name="connsiteX5" fmla="*/ 86159 w 86420"/>
                <a:gd name="connsiteY5" fmla="*/ 3721 h 72163"/>
                <a:gd name="connsiteX6" fmla="*/ 82692 w 86420"/>
                <a:gd name="connsiteY6" fmla="*/ 10465 h 72163"/>
                <a:gd name="connsiteX7" fmla="*/ 10835 w 86420"/>
                <a:gd name="connsiteY7" fmla="*/ 68510 h 72163"/>
                <a:gd name="connsiteX8" fmla="*/ 9616 w 86420"/>
                <a:gd name="connsiteY8" fmla="*/ 70092 h 7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420" h="72163">
                  <a:moveTo>
                    <a:pt x="9616" y="70092"/>
                  </a:moveTo>
                  <a:cubicBezTo>
                    <a:pt x="7806" y="72435"/>
                    <a:pt x="4415" y="72854"/>
                    <a:pt x="2072" y="71025"/>
                  </a:cubicBezTo>
                  <a:cubicBezTo>
                    <a:pt x="-271" y="69215"/>
                    <a:pt x="-690" y="65824"/>
                    <a:pt x="1139" y="63481"/>
                  </a:cubicBezTo>
                  <a:lnTo>
                    <a:pt x="2358" y="61919"/>
                  </a:lnTo>
                  <a:cubicBezTo>
                    <a:pt x="20932" y="38011"/>
                    <a:pt x="40553" y="12732"/>
                    <a:pt x="79415" y="254"/>
                  </a:cubicBezTo>
                  <a:cubicBezTo>
                    <a:pt x="82235" y="-641"/>
                    <a:pt x="85263" y="902"/>
                    <a:pt x="86159" y="3721"/>
                  </a:cubicBezTo>
                  <a:cubicBezTo>
                    <a:pt x="87073" y="6541"/>
                    <a:pt x="85511" y="9551"/>
                    <a:pt x="82692" y="10465"/>
                  </a:cubicBezTo>
                  <a:cubicBezTo>
                    <a:pt x="47030" y="21914"/>
                    <a:pt x="28437" y="45860"/>
                    <a:pt x="10835" y="68510"/>
                  </a:cubicBezTo>
                  <a:lnTo>
                    <a:pt x="9616" y="70092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F34CB07-BBE8-4575-8FC0-2EAF581FC81F}"/>
                </a:ext>
              </a:extLst>
            </p:cNvPr>
            <p:cNvSpPr/>
            <p:nvPr/>
          </p:nvSpPr>
          <p:spPr>
            <a:xfrm>
              <a:off x="4688253" y="3296405"/>
              <a:ext cx="90997" cy="77281"/>
            </a:xfrm>
            <a:custGeom>
              <a:avLst/>
              <a:gdLst>
                <a:gd name="connsiteX0" fmla="*/ 9724 w 90997"/>
                <a:gd name="connsiteY0" fmla="*/ 75064 h 77281"/>
                <a:gd name="connsiteX1" fmla="*/ 2218 w 90997"/>
                <a:gd name="connsiteY1" fmla="*/ 76264 h 77281"/>
                <a:gd name="connsiteX2" fmla="*/ 1018 w 90997"/>
                <a:gd name="connsiteY2" fmla="*/ 68758 h 77281"/>
                <a:gd name="connsiteX3" fmla="*/ 34108 w 90997"/>
                <a:gd name="connsiteY3" fmla="*/ 30277 h 77281"/>
                <a:gd name="connsiteX4" fmla="*/ 84000 w 90997"/>
                <a:gd name="connsiteY4" fmla="*/ 254 h 77281"/>
                <a:gd name="connsiteX5" fmla="*/ 90743 w 90997"/>
                <a:gd name="connsiteY5" fmla="*/ 3721 h 77281"/>
                <a:gd name="connsiteX6" fmla="*/ 87276 w 90997"/>
                <a:gd name="connsiteY6" fmla="*/ 10465 h 77281"/>
                <a:gd name="connsiteX7" fmla="*/ 41385 w 90997"/>
                <a:gd name="connsiteY7" fmla="*/ 38183 h 77281"/>
                <a:gd name="connsiteX8" fmla="*/ 9724 w 90997"/>
                <a:gd name="connsiteY8" fmla="*/ 75064 h 7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97" h="77281">
                  <a:moveTo>
                    <a:pt x="9724" y="75064"/>
                  </a:moveTo>
                  <a:cubicBezTo>
                    <a:pt x="7971" y="77464"/>
                    <a:pt x="4618" y="77997"/>
                    <a:pt x="2218" y="76264"/>
                  </a:cubicBezTo>
                  <a:cubicBezTo>
                    <a:pt x="-182" y="74511"/>
                    <a:pt x="-716" y="71158"/>
                    <a:pt x="1018" y="68758"/>
                  </a:cubicBezTo>
                  <a:cubicBezTo>
                    <a:pt x="9895" y="56566"/>
                    <a:pt x="20639" y="42717"/>
                    <a:pt x="34108" y="30277"/>
                  </a:cubicBezTo>
                  <a:cubicBezTo>
                    <a:pt x="47747" y="17704"/>
                    <a:pt x="64092" y="6655"/>
                    <a:pt x="84000" y="254"/>
                  </a:cubicBezTo>
                  <a:cubicBezTo>
                    <a:pt x="86819" y="-641"/>
                    <a:pt x="89829" y="902"/>
                    <a:pt x="90743" y="3721"/>
                  </a:cubicBezTo>
                  <a:cubicBezTo>
                    <a:pt x="91639" y="6541"/>
                    <a:pt x="90096" y="9570"/>
                    <a:pt x="87276" y="10465"/>
                  </a:cubicBezTo>
                  <a:cubicBezTo>
                    <a:pt x="69064" y="16313"/>
                    <a:pt x="54015" y="26524"/>
                    <a:pt x="41385" y="38183"/>
                  </a:cubicBezTo>
                  <a:cubicBezTo>
                    <a:pt x="28602" y="49975"/>
                    <a:pt x="18277" y="63291"/>
                    <a:pt x="9724" y="75064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BAC5E1-0FB7-49A0-864D-CF6EA3AFA647}"/>
                </a:ext>
              </a:extLst>
            </p:cNvPr>
            <p:cNvSpPr/>
            <p:nvPr/>
          </p:nvSpPr>
          <p:spPr>
            <a:xfrm>
              <a:off x="4726468" y="3309599"/>
              <a:ext cx="98046" cy="82573"/>
            </a:xfrm>
            <a:custGeom>
              <a:avLst/>
              <a:gdLst>
                <a:gd name="connsiteX0" fmla="*/ 9705 w 98046"/>
                <a:gd name="connsiteY0" fmla="*/ 80348 h 82573"/>
                <a:gd name="connsiteX1" fmla="*/ 2218 w 98046"/>
                <a:gd name="connsiteY1" fmla="*/ 81548 h 82573"/>
                <a:gd name="connsiteX2" fmla="*/ 1018 w 98046"/>
                <a:gd name="connsiteY2" fmla="*/ 74061 h 82573"/>
                <a:gd name="connsiteX3" fmla="*/ 44890 w 98046"/>
                <a:gd name="connsiteY3" fmla="*/ 26684 h 82573"/>
                <a:gd name="connsiteX4" fmla="*/ 91048 w 98046"/>
                <a:gd name="connsiteY4" fmla="*/ 261 h 82573"/>
                <a:gd name="connsiteX5" fmla="*/ 97792 w 98046"/>
                <a:gd name="connsiteY5" fmla="*/ 3729 h 82573"/>
                <a:gd name="connsiteX6" fmla="*/ 94325 w 98046"/>
                <a:gd name="connsiteY6" fmla="*/ 10472 h 82573"/>
                <a:gd name="connsiteX7" fmla="*/ 51691 w 98046"/>
                <a:gd name="connsiteY7" fmla="*/ 34952 h 82573"/>
                <a:gd name="connsiteX8" fmla="*/ 9705 w 98046"/>
                <a:gd name="connsiteY8" fmla="*/ 80348 h 8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46" h="82573">
                  <a:moveTo>
                    <a:pt x="9705" y="80348"/>
                  </a:moveTo>
                  <a:cubicBezTo>
                    <a:pt x="7971" y="82748"/>
                    <a:pt x="4618" y="83300"/>
                    <a:pt x="2218" y="81548"/>
                  </a:cubicBezTo>
                  <a:cubicBezTo>
                    <a:pt x="-182" y="79814"/>
                    <a:pt x="-716" y="76461"/>
                    <a:pt x="1018" y="74061"/>
                  </a:cubicBezTo>
                  <a:cubicBezTo>
                    <a:pt x="11267" y="59964"/>
                    <a:pt x="26392" y="41905"/>
                    <a:pt x="44890" y="26684"/>
                  </a:cubicBezTo>
                  <a:cubicBezTo>
                    <a:pt x="58625" y="15387"/>
                    <a:pt x="74208" y="5672"/>
                    <a:pt x="91048" y="261"/>
                  </a:cubicBezTo>
                  <a:cubicBezTo>
                    <a:pt x="93868" y="-653"/>
                    <a:pt x="96877" y="909"/>
                    <a:pt x="97792" y="3729"/>
                  </a:cubicBezTo>
                  <a:cubicBezTo>
                    <a:pt x="98687" y="6548"/>
                    <a:pt x="97144" y="9558"/>
                    <a:pt x="94325" y="10472"/>
                  </a:cubicBezTo>
                  <a:cubicBezTo>
                    <a:pt x="78894" y="15425"/>
                    <a:pt x="64492" y="24436"/>
                    <a:pt x="51691" y="34952"/>
                  </a:cubicBezTo>
                  <a:cubicBezTo>
                    <a:pt x="34089" y="49449"/>
                    <a:pt x="19573" y="66784"/>
                    <a:pt x="9705" y="80348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0344A5-93F4-4692-ABAB-2B8E8382F73F}"/>
                </a:ext>
              </a:extLst>
            </p:cNvPr>
            <p:cNvSpPr/>
            <p:nvPr/>
          </p:nvSpPr>
          <p:spPr>
            <a:xfrm>
              <a:off x="4727766" y="3296397"/>
              <a:ext cx="51482" cy="93669"/>
            </a:xfrm>
            <a:custGeom>
              <a:avLst/>
              <a:gdLst>
                <a:gd name="connsiteX0" fmla="*/ 9702 w 51482"/>
                <a:gd name="connsiteY0" fmla="*/ 91473 h 93669"/>
                <a:gd name="connsiteX1" fmla="*/ 2196 w 51482"/>
                <a:gd name="connsiteY1" fmla="*/ 92635 h 93669"/>
                <a:gd name="connsiteX2" fmla="*/ 1034 w 51482"/>
                <a:gd name="connsiteY2" fmla="*/ 85130 h 93669"/>
                <a:gd name="connsiteX3" fmla="*/ 36162 w 51482"/>
                <a:gd name="connsiteY3" fmla="*/ 17540 h 93669"/>
                <a:gd name="connsiteX4" fmla="*/ 41058 w 51482"/>
                <a:gd name="connsiteY4" fmla="*/ 3576 h 93669"/>
                <a:gd name="connsiteX5" fmla="*/ 47897 w 51482"/>
                <a:gd name="connsiteY5" fmla="*/ 300 h 93669"/>
                <a:gd name="connsiteX6" fmla="*/ 51173 w 51482"/>
                <a:gd name="connsiteY6" fmla="*/ 7158 h 93669"/>
                <a:gd name="connsiteX7" fmla="*/ 46278 w 51482"/>
                <a:gd name="connsiteY7" fmla="*/ 21083 h 93669"/>
                <a:gd name="connsiteX8" fmla="*/ 9702 w 51482"/>
                <a:gd name="connsiteY8" fmla="*/ 91473 h 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82" h="93669">
                  <a:moveTo>
                    <a:pt x="9702" y="91473"/>
                  </a:moveTo>
                  <a:cubicBezTo>
                    <a:pt x="7949" y="93854"/>
                    <a:pt x="4577" y="94388"/>
                    <a:pt x="2196" y="92635"/>
                  </a:cubicBezTo>
                  <a:cubicBezTo>
                    <a:pt x="-185" y="90883"/>
                    <a:pt x="-719" y="87511"/>
                    <a:pt x="1034" y="85130"/>
                  </a:cubicBezTo>
                  <a:cubicBezTo>
                    <a:pt x="23094" y="55050"/>
                    <a:pt x="26523" y="45201"/>
                    <a:pt x="36162" y="17540"/>
                  </a:cubicBezTo>
                  <a:cubicBezTo>
                    <a:pt x="37781" y="12873"/>
                    <a:pt x="39572" y="7748"/>
                    <a:pt x="41058" y="3576"/>
                  </a:cubicBezTo>
                  <a:cubicBezTo>
                    <a:pt x="42049" y="795"/>
                    <a:pt x="45116" y="-672"/>
                    <a:pt x="47897" y="300"/>
                  </a:cubicBezTo>
                  <a:cubicBezTo>
                    <a:pt x="50697" y="1290"/>
                    <a:pt x="52164" y="4358"/>
                    <a:pt x="51173" y="7158"/>
                  </a:cubicBezTo>
                  <a:cubicBezTo>
                    <a:pt x="49002" y="13273"/>
                    <a:pt x="47573" y="17350"/>
                    <a:pt x="46278" y="21083"/>
                  </a:cubicBezTo>
                  <a:cubicBezTo>
                    <a:pt x="36238" y="49868"/>
                    <a:pt x="32676" y="60136"/>
                    <a:pt x="9702" y="9147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7F610AA-361F-498F-8823-297444F1C7D0}"/>
                </a:ext>
              </a:extLst>
            </p:cNvPr>
            <p:cNvSpPr/>
            <p:nvPr/>
          </p:nvSpPr>
          <p:spPr>
            <a:xfrm>
              <a:off x="4688211" y="3284007"/>
              <a:ext cx="45487" cy="89150"/>
            </a:xfrm>
            <a:custGeom>
              <a:avLst/>
              <a:gdLst>
                <a:gd name="connsiteX0" fmla="*/ 9766 w 45487"/>
                <a:gd name="connsiteY0" fmla="*/ 86833 h 89150"/>
                <a:gd name="connsiteX1" fmla="*/ 2317 w 45487"/>
                <a:gd name="connsiteY1" fmla="*/ 88204 h 89150"/>
                <a:gd name="connsiteX2" fmla="*/ 946 w 45487"/>
                <a:gd name="connsiteY2" fmla="*/ 80737 h 89150"/>
                <a:gd name="connsiteX3" fmla="*/ 32207 w 45487"/>
                <a:gd name="connsiteY3" fmla="*/ 13338 h 89150"/>
                <a:gd name="connsiteX4" fmla="*/ 35007 w 45487"/>
                <a:gd name="connsiteY4" fmla="*/ 3794 h 89150"/>
                <a:gd name="connsiteX5" fmla="*/ 41694 w 45487"/>
                <a:gd name="connsiteY5" fmla="*/ 231 h 89150"/>
                <a:gd name="connsiteX6" fmla="*/ 45256 w 45487"/>
                <a:gd name="connsiteY6" fmla="*/ 6918 h 89150"/>
                <a:gd name="connsiteX7" fmla="*/ 42532 w 45487"/>
                <a:gd name="connsiteY7" fmla="*/ 16271 h 89150"/>
                <a:gd name="connsiteX8" fmla="*/ 9766 w 45487"/>
                <a:gd name="connsiteY8" fmla="*/ 86833 h 8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87" h="89150">
                  <a:moveTo>
                    <a:pt x="9766" y="86833"/>
                  </a:moveTo>
                  <a:cubicBezTo>
                    <a:pt x="8090" y="89271"/>
                    <a:pt x="4756" y="89881"/>
                    <a:pt x="2317" y="88204"/>
                  </a:cubicBezTo>
                  <a:cubicBezTo>
                    <a:pt x="-121" y="86509"/>
                    <a:pt x="-731" y="83175"/>
                    <a:pt x="946" y="80737"/>
                  </a:cubicBezTo>
                  <a:cubicBezTo>
                    <a:pt x="21329" y="51209"/>
                    <a:pt x="26835" y="32026"/>
                    <a:pt x="32207" y="13338"/>
                  </a:cubicBezTo>
                  <a:cubicBezTo>
                    <a:pt x="32969" y="10671"/>
                    <a:pt x="33731" y="8004"/>
                    <a:pt x="35007" y="3794"/>
                  </a:cubicBezTo>
                  <a:cubicBezTo>
                    <a:pt x="35865" y="974"/>
                    <a:pt x="38855" y="-626"/>
                    <a:pt x="41694" y="231"/>
                  </a:cubicBezTo>
                  <a:cubicBezTo>
                    <a:pt x="44513" y="1089"/>
                    <a:pt x="46113" y="4079"/>
                    <a:pt x="45256" y="6918"/>
                  </a:cubicBezTo>
                  <a:cubicBezTo>
                    <a:pt x="44608" y="9032"/>
                    <a:pt x="43580" y="12633"/>
                    <a:pt x="42532" y="16271"/>
                  </a:cubicBezTo>
                  <a:cubicBezTo>
                    <a:pt x="36931" y="35779"/>
                    <a:pt x="31197" y="55781"/>
                    <a:pt x="9766" y="86833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0D8BB5-FCB3-4249-9BCE-F4BD8510082F}"/>
                </a:ext>
              </a:extLst>
            </p:cNvPr>
            <p:cNvSpPr/>
            <p:nvPr/>
          </p:nvSpPr>
          <p:spPr>
            <a:xfrm>
              <a:off x="4650816" y="3266062"/>
              <a:ext cx="45487" cy="88389"/>
            </a:xfrm>
            <a:custGeom>
              <a:avLst/>
              <a:gdLst>
                <a:gd name="connsiteX0" fmla="*/ 9766 w 45487"/>
                <a:gd name="connsiteY0" fmla="*/ 86090 h 88389"/>
                <a:gd name="connsiteX1" fmla="*/ 2317 w 45487"/>
                <a:gd name="connsiteY1" fmla="*/ 87442 h 88389"/>
                <a:gd name="connsiteX2" fmla="*/ 946 w 45487"/>
                <a:gd name="connsiteY2" fmla="*/ 79994 h 88389"/>
                <a:gd name="connsiteX3" fmla="*/ 32378 w 45487"/>
                <a:gd name="connsiteY3" fmla="*/ 12728 h 88389"/>
                <a:gd name="connsiteX4" fmla="*/ 35007 w 45487"/>
                <a:gd name="connsiteY4" fmla="*/ 3813 h 88389"/>
                <a:gd name="connsiteX5" fmla="*/ 41694 w 45487"/>
                <a:gd name="connsiteY5" fmla="*/ 231 h 88389"/>
                <a:gd name="connsiteX6" fmla="*/ 45256 w 45487"/>
                <a:gd name="connsiteY6" fmla="*/ 6918 h 88389"/>
                <a:gd name="connsiteX7" fmla="*/ 42665 w 45487"/>
                <a:gd name="connsiteY7" fmla="*/ 15700 h 88389"/>
                <a:gd name="connsiteX8" fmla="*/ 9766 w 45487"/>
                <a:gd name="connsiteY8" fmla="*/ 86090 h 8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87" h="88389">
                  <a:moveTo>
                    <a:pt x="9766" y="86090"/>
                  </a:moveTo>
                  <a:cubicBezTo>
                    <a:pt x="8090" y="88509"/>
                    <a:pt x="4737" y="89119"/>
                    <a:pt x="2317" y="87442"/>
                  </a:cubicBezTo>
                  <a:cubicBezTo>
                    <a:pt x="-121" y="85766"/>
                    <a:pt x="-731" y="82432"/>
                    <a:pt x="946" y="79994"/>
                  </a:cubicBezTo>
                  <a:cubicBezTo>
                    <a:pt x="21558" y="50123"/>
                    <a:pt x="26968" y="31435"/>
                    <a:pt x="32378" y="12728"/>
                  </a:cubicBezTo>
                  <a:cubicBezTo>
                    <a:pt x="33217" y="9851"/>
                    <a:pt x="34055" y="6975"/>
                    <a:pt x="35007" y="3813"/>
                  </a:cubicBezTo>
                  <a:cubicBezTo>
                    <a:pt x="35865" y="974"/>
                    <a:pt x="38855" y="-626"/>
                    <a:pt x="41694" y="231"/>
                  </a:cubicBezTo>
                  <a:cubicBezTo>
                    <a:pt x="44513" y="1108"/>
                    <a:pt x="46113" y="4098"/>
                    <a:pt x="45256" y="6918"/>
                  </a:cubicBezTo>
                  <a:cubicBezTo>
                    <a:pt x="44399" y="9718"/>
                    <a:pt x="43542" y="12709"/>
                    <a:pt x="42665" y="15700"/>
                  </a:cubicBezTo>
                  <a:cubicBezTo>
                    <a:pt x="37027" y="35245"/>
                    <a:pt x="31369" y="54790"/>
                    <a:pt x="9766" y="86090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102B7C-BA85-486E-9EDF-57AB95F97815}"/>
                </a:ext>
              </a:extLst>
            </p:cNvPr>
            <p:cNvSpPr/>
            <p:nvPr/>
          </p:nvSpPr>
          <p:spPr>
            <a:xfrm>
              <a:off x="4614011" y="3245849"/>
              <a:ext cx="45506" cy="88385"/>
            </a:xfrm>
            <a:custGeom>
              <a:avLst/>
              <a:gdLst>
                <a:gd name="connsiteX0" fmla="*/ 9785 w 45506"/>
                <a:gd name="connsiteY0" fmla="*/ 86072 h 88385"/>
                <a:gd name="connsiteX1" fmla="*/ 2317 w 45506"/>
                <a:gd name="connsiteY1" fmla="*/ 87425 h 88385"/>
                <a:gd name="connsiteX2" fmla="*/ 946 w 45506"/>
                <a:gd name="connsiteY2" fmla="*/ 79976 h 88385"/>
                <a:gd name="connsiteX3" fmla="*/ 32397 w 45506"/>
                <a:gd name="connsiteY3" fmla="*/ 12711 h 88385"/>
                <a:gd name="connsiteX4" fmla="*/ 35026 w 45506"/>
                <a:gd name="connsiteY4" fmla="*/ 3795 h 88385"/>
                <a:gd name="connsiteX5" fmla="*/ 41694 w 45506"/>
                <a:gd name="connsiteY5" fmla="*/ 233 h 88385"/>
                <a:gd name="connsiteX6" fmla="*/ 45275 w 45506"/>
                <a:gd name="connsiteY6" fmla="*/ 6900 h 88385"/>
                <a:gd name="connsiteX7" fmla="*/ 42684 w 45506"/>
                <a:gd name="connsiteY7" fmla="*/ 15701 h 88385"/>
                <a:gd name="connsiteX8" fmla="*/ 9785 w 45506"/>
                <a:gd name="connsiteY8" fmla="*/ 86072 h 8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06" h="88385">
                  <a:moveTo>
                    <a:pt x="9785" y="86072"/>
                  </a:moveTo>
                  <a:cubicBezTo>
                    <a:pt x="8090" y="88511"/>
                    <a:pt x="4756" y="89120"/>
                    <a:pt x="2317" y="87425"/>
                  </a:cubicBezTo>
                  <a:cubicBezTo>
                    <a:pt x="-121" y="85748"/>
                    <a:pt x="-731" y="82415"/>
                    <a:pt x="946" y="79976"/>
                  </a:cubicBezTo>
                  <a:cubicBezTo>
                    <a:pt x="21577" y="50106"/>
                    <a:pt x="26987" y="31418"/>
                    <a:pt x="32397" y="12711"/>
                  </a:cubicBezTo>
                  <a:cubicBezTo>
                    <a:pt x="33217" y="9834"/>
                    <a:pt x="34055" y="6958"/>
                    <a:pt x="35026" y="3795"/>
                  </a:cubicBezTo>
                  <a:cubicBezTo>
                    <a:pt x="35884" y="957"/>
                    <a:pt x="38874" y="-624"/>
                    <a:pt x="41694" y="233"/>
                  </a:cubicBezTo>
                  <a:cubicBezTo>
                    <a:pt x="44532" y="1090"/>
                    <a:pt x="46132" y="4081"/>
                    <a:pt x="45275" y="6900"/>
                  </a:cubicBezTo>
                  <a:cubicBezTo>
                    <a:pt x="44418" y="9701"/>
                    <a:pt x="43542" y="12692"/>
                    <a:pt x="42684" y="15701"/>
                  </a:cubicBezTo>
                  <a:cubicBezTo>
                    <a:pt x="37027" y="35247"/>
                    <a:pt x="31369" y="54773"/>
                    <a:pt x="9785" y="86072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F863C0D-DDA1-47DE-84EF-8580ED090C5F}"/>
                </a:ext>
              </a:extLst>
            </p:cNvPr>
            <p:cNvSpPr/>
            <p:nvPr/>
          </p:nvSpPr>
          <p:spPr>
            <a:xfrm>
              <a:off x="4575590" y="3226457"/>
              <a:ext cx="49485" cy="88385"/>
            </a:xfrm>
            <a:custGeom>
              <a:avLst/>
              <a:gdLst>
                <a:gd name="connsiteX0" fmla="*/ 9916 w 49485"/>
                <a:gd name="connsiteY0" fmla="*/ 85842 h 88385"/>
                <a:gd name="connsiteX1" fmla="*/ 2544 w 49485"/>
                <a:gd name="connsiteY1" fmla="*/ 87595 h 88385"/>
                <a:gd name="connsiteX2" fmla="*/ 791 w 49485"/>
                <a:gd name="connsiteY2" fmla="*/ 80222 h 88385"/>
                <a:gd name="connsiteX3" fmla="*/ 25595 w 49485"/>
                <a:gd name="connsiteY3" fmla="*/ 36902 h 88385"/>
                <a:gd name="connsiteX4" fmla="*/ 39006 w 49485"/>
                <a:gd name="connsiteY4" fmla="*/ 3813 h 88385"/>
                <a:gd name="connsiteX5" fmla="*/ 45692 w 49485"/>
                <a:gd name="connsiteY5" fmla="*/ 231 h 88385"/>
                <a:gd name="connsiteX6" fmla="*/ 49255 w 49485"/>
                <a:gd name="connsiteY6" fmla="*/ 6918 h 88385"/>
                <a:gd name="connsiteX7" fmla="*/ 35177 w 49485"/>
                <a:gd name="connsiteY7" fmla="*/ 41703 h 88385"/>
                <a:gd name="connsiteX8" fmla="*/ 9916 w 49485"/>
                <a:gd name="connsiteY8" fmla="*/ 85842 h 8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85" h="88385">
                  <a:moveTo>
                    <a:pt x="9916" y="85842"/>
                  </a:moveTo>
                  <a:cubicBezTo>
                    <a:pt x="8354" y="88357"/>
                    <a:pt x="5059" y="89138"/>
                    <a:pt x="2544" y="87595"/>
                  </a:cubicBezTo>
                  <a:cubicBezTo>
                    <a:pt x="29" y="86032"/>
                    <a:pt x="-752" y="82737"/>
                    <a:pt x="791" y="80222"/>
                  </a:cubicBezTo>
                  <a:cubicBezTo>
                    <a:pt x="11650" y="62620"/>
                    <a:pt x="19575" y="48923"/>
                    <a:pt x="25595" y="36902"/>
                  </a:cubicBezTo>
                  <a:cubicBezTo>
                    <a:pt x="31557" y="24996"/>
                    <a:pt x="35691" y="14709"/>
                    <a:pt x="39006" y="3813"/>
                  </a:cubicBezTo>
                  <a:cubicBezTo>
                    <a:pt x="39863" y="974"/>
                    <a:pt x="42854" y="-626"/>
                    <a:pt x="45692" y="231"/>
                  </a:cubicBezTo>
                  <a:cubicBezTo>
                    <a:pt x="48512" y="1088"/>
                    <a:pt x="50112" y="4079"/>
                    <a:pt x="49255" y="6918"/>
                  </a:cubicBezTo>
                  <a:cubicBezTo>
                    <a:pt x="45769" y="18386"/>
                    <a:pt x="41425" y="29225"/>
                    <a:pt x="35177" y="41703"/>
                  </a:cubicBezTo>
                  <a:cubicBezTo>
                    <a:pt x="28966" y="54067"/>
                    <a:pt x="20908" y="68011"/>
                    <a:pt x="9916" y="85842"/>
                  </a:cubicBez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0D2F3CC-64A7-43B2-906E-B6ACDEDC9C20}"/>
                </a:ext>
              </a:extLst>
            </p:cNvPr>
            <p:cNvSpPr/>
            <p:nvPr/>
          </p:nvSpPr>
          <p:spPr>
            <a:xfrm>
              <a:off x="4536164" y="3342653"/>
              <a:ext cx="156939" cy="83720"/>
            </a:xfrm>
            <a:custGeom>
              <a:avLst/>
              <a:gdLst>
                <a:gd name="connsiteX0" fmla="*/ 2460 w 156939"/>
                <a:gd name="connsiteY0" fmla="*/ 202 h 83720"/>
                <a:gd name="connsiteX1" fmla="*/ 289 w 156939"/>
                <a:gd name="connsiteY1" fmla="*/ 2622 h 83720"/>
                <a:gd name="connsiteX2" fmla="*/ 917 w 156939"/>
                <a:gd name="connsiteY2" fmla="*/ 3174 h 83720"/>
                <a:gd name="connsiteX3" fmla="*/ 6861 w 156939"/>
                <a:gd name="connsiteY3" fmla="*/ 6279 h 83720"/>
                <a:gd name="connsiteX4" fmla="*/ 9033 w 156939"/>
                <a:gd name="connsiteY4" fmla="*/ 3860 h 83720"/>
                <a:gd name="connsiteX5" fmla="*/ 8423 w 156939"/>
                <a:gd name="connsiteY5" fmla="*/ 3307 h 83720"/>
                <a:gd name="connsiteX6" fmla="*/ 2460 w 156939"/>
                <a:gd name="connsiteY6" fmla="*/ 202 h 83720"/>
                <a:gd name="connsiteX7" fmla="*/ 154479 w 156939"/>
                <a:gd name="connsiteY7" fmla="*/ 83527 h 83720"/>
                <a:gd name="connsiteX8" fmla="*/ 156651 w 156939"/>
                <a:gd name="connsiteY8" fmla="*/ 81088 h 83720"/>
                <a:gd name="connsiteX9" fmla="*/ 156041 w 156939"/>
                <a:gd name="connsiteY9" fmla="*/ 80536 h 83720"/>
                <a:gd name="connsiteX10" fmla="*/ 151317 w 156939"/>
                <a:gd name="connsiteY10" fmla="*/ 78079 h 83720"/>
                <a:gd name="connsiteX11" fmla="*/ 149145 w 156939"/>
                <a:gd name="connsiteY11" fmla="*/ 80498 h 83720"/>
                <a:gd name="connsiteX12" fmla="*/ 149774 w 156939"/>
                <a:gd name="connsiteY12" fmla="*/ 81050 h 83720"/>
                <a:gd name="connsiteX13" fmla="*/ 154479 w 156939"/>
                <a:gd name="connsiteY13" fmla="*/ 83527 h 83720"/>
                <a:gd name="connsiteX14" fmla="*/ 140840 w 156939"/>
                <a:gd name="connsiteY14" fmla="*/ 76383 h 83720"/>
                <a:gd name="connsiteX15" fmla="*/ 143011 w 156939"/>
                <a:gd name="connsiteY15" fmla="*/ 73964 h 83720"/>
                <a:gd name="connsiteX16" fmla="*/ 142402 w 156939"/>
                <a:gd name="connsiteY16" fmla="*/ 73411 h 83720"/>
                <a:gd name="connsiteX17" fmla="*/ 136439 w 156939"/>
                <a:gd name="connsiteY17" fmla="*/ 70287 h 83720"/>
                <a:gd name="connsiteX18" fmla="*/ 134267 w 156939"/>
                <a:gd name="connsiteY18" fmla="*/ 72706 h 83720"/>
                <a:gd name="connsiteX19" fmla="*/ 134877 w 156939"/>
                <a:gd name="connsiteY19" fmla="*/ 73259 h 83720"/>
                <a:gd name="connsiteX20" fmla="*/ 140840 w 156939"/>
                <a:gd name="connsiteY20" fmla="*/ 76383 h 83720"/>
                <a:gd name="connsiteX21" fmla="*/ 125942 w 156939"/>
                <a:gd name="connsiteY21" fmla="*/ 68592 h 83720"/>
                <a:gd name="connsiteX22" fmla="*/ 128133 w 156939"/>
                <a:gd name="connsiteY22" fmla="*/ 66172 h 83720"/>
                <a:gd name="connsiteX23" fmla="*/ 127505 w 156939"/>
                <a:gd name="connsiteY23" fmla="*/ 65620 h 83720"/>
                <a:gd name="connsiteX24" fmla="*/ 121561 w 156939"/>
                <a:gd name="connsiteY24" fmla="*/ 62496 h 83720"/>
                <a:gd name="connsiteX25" fmla="*/ 119389 w 156939"/>
                <a:gd name="connsiteY25" fmla="*/ 64934 h 83720"/>
                <a:gd name="connsiteX26" fmla="*/ 119999 w 156939"/>
                <a:gd name="connsiteY26" fmla="*/ 65487 h 83720"/>
                <a:gd name="connsiteX27" fmla="*/ 125942 w 156939"/>
                <a:gd name="connsiteY27" fmla="*/ 68592 h 83720"/>
                <a:gd name="connsiteX28" fmla="*/ 111064 w 156939"/>
                <a:gd name="connsiteY28" fmla="*/ 60800 h 83720"/>
                <a:gd name="connsiteX29" fmla="*/ 113236 w 156939"/>
                <a:gd name="connsiteY29" fmla="*/ 58381 h 83720"/>
                <a:gd name="connsiteX30" fmla="*/ 112627 w 156939"/>
                <a:gd name="connsiteY30" fmla="*/ 57828 h 83720"/>
                <a:gd name="connsiteX31" fmla="*/ 106664 w 156939"/>
                <a:gd name="connsiteY31" fmla="*/ 54704 h 83720"/>
                <a:gd name="connsiteX32" fmla="*/ 104492 w 156939"/>
                <a:gd name="connsiteY32" fmla="*/ 57143 h 83720"/>
                <a:gd name="connsiteX33" fmla="*/ 105102 w 156939"/>
                <a:gd name="connsiteY33" fmla="*/ 57695 h 83720"/>
                <a:gd name="connsiteX34" fmla="*/ 111064 w 156939"/>
                <a:gd name="connsiteY34" fmla="*/ 60800 h 83720"/>
                <a:gd name="connsiteX35" fmla="*/ 96186 w 156939"/>
                <a:gd name="connsiteY35" fmla="*/ 53009 h 83720"/>
                <a:gd name="connsiteX36" fmla="*/ 98358 w 156939"/>
                <a:gd name="connsiteY36" fmla="*/ 50589 h 83720"/>
                <a:gd name="connsiteX37" fmla="*/ 97729 w 156939"/>
                <a:gd name="connsiteY37" fmla="*/ 50037 h 83720"/>
                <a:gd name="connsiteX38" fmla="*/ 91786 w 156939"/>
                <a:gd name="connsiteY38" fmla="*/ 46932 h 83720"/>
                <a:gd name="connsiteX39" fmla="*/ 89614 w 156939"/>
                <a:gd name="connsiteY39" fmla="*/ 49351 h 83720"/>
                <a:gd name="connsiteX40" fmla="*/ 90224 w 156939"/>
                <a:gd name="connsiteY40" fmla="*/ 49904 h 83720"/>
                <a:gd name="connsiteX41" fmla="*/ 96186 w 156939"/>
                <a:gd name="connsiteY41" fmla="*/ 53009 h 83720"/>
                <a:gd name="connsiteX42" fmla="*/ 81289 w 156939"/>
                <a:gd name="connsiteY42" fmla="*/ 45236 h 83720"/>
                <a:gd name="connsiteX43" fmla="*/ 83461 w 156939"/>
                <a:gd name="connsiteY43" fmla="*/ 42798 h 83720"/>
                <a:gd name="connsiteX44" fmla="*/ 82851 w 156939"/>
                <a:gd name="connsiteY44" fmla="*/ 42246 h 83720"/>
                <a:gd name="connsiteX45" fmla="*/ 76889 w 156939"/>
                <a:gd name="connsiteY45" fmla="*/ 39140 h 83720"/>
                <a:gd name="connsiteX46" fmla="*/ 74717 w 156939"/>
                <a:gd name="connsiteY46" fmla="*/ 41560 h 83720"/>
                <a:gd name="connsiteX47" fmla="*/ 75346 w 156939"/>
                <a:gd name="connsiteY47" fmla="*/ 42112 h 83720"/>
                <a:gd name="connsiteX48" fmla="*/ 81289 w 156939"/>
                <a:gd name="connsiteY48" fmla="*/ 45236 h 83720"/>
                <a:gd name="connsiteX49" fmla="*/ 66411 w 156939"/>
                <a:gd name="connsiteY49" fmla="*/ 37445 h 83720"/>
                <a:gd name="connsiteX50" fmla="*/ 68583 w 156939"/>
                <a:gd name="connsiteY50" fmla="*/ 35007 h 83720"/>
                <a:gd name="connsiteX51" fmla="*/ 67973 w 156939"/>
                <a:gd name="connsiteY51" fmla="*/ 34454 h 83720"/>
                <a:gd name="connsiteX52" fmla="*/ 62011 w 156939"/>
                <a:gd name="connsiteY52" fmla="*/ 31349 h 83720"/>
                <a:gd name="connsiteX53" fmla="*/ 59839 w 156939"/>
                <a:gd name="connsiteY53" fmla="*/ 33768 h 83720"/>
                <a:gd name="connsiteX54" fmla="*/ 60449 w 156939"/>
                <a:gd name="connsiteY54" fmla="*/ 34321 h 83720"/>
                <a:gd name="connsiteX55" fmla="*/ 66411 w 156939"/>
                <a:gd name="connsiteY55" fmla="*/ 37445 h 83720"/>
                <a:gd name="connsiteX56" fmla="*/ 51514 w 156939"/>
                <a:gd name="connsiteY56" fmla="*/ 29653 h 83720"/>
                <a:gd name="connsiteX57" fmla="*/ 53705 w 156939"/>
                <a:gd name="connsiteY57" fmla="*/ 27234 h 83720"/>
                <a:gd name="connsiteX58" fmla="*/ 53076 w 156939"/>
                <a:gd name="connsiteY58" fmla="*/ 26682 h 83720"/>
                <a:gd name="connsiteX59" fmla="*/ 47133 w 156939"/>
                <a:gd name="connsiteY59" fmla="*/ 23557 h 83720"/>
                <a:gd name="connsiteX60" fmla="*/ 44961 w 156939"/>
                <a:gd name="connsiteY60" fmla="*/ 25977 h 83720"/>
                <a:gd name="connsiteX61" fmla="*/ 45571 w 156939"/>
                <a:gd name="connsiteY61" fmla="*/ 26529 h 83720"/>
                <a:gd name="connsiteX62" fmla="*/ 51514 w 156939"/>
                <a:gd name="connsiteY62" fmla="*/ 29653 h 83720"/>
                <a:gd name="connsiteX63" fmla="*/ 36636 w 156939"/>
                <a:gd name="connsiteY63" fmla="*/ 21862 h 83720"/>
                <a:gd name="connsiteX64" fmla="*/ 38808 w 156939"/>
                <a:gd name="connsiteY64" fmla="*/ 19443 h 83720"/>
                <a:gd name="connsiteX65" fmla="*/ 38198 w 156939"/>
                <a:gd name="connsiteY65" fmla="*/ 18890 h 83720"/>
                <a:gd name="connsiteX66" fmla="*/ 32236 w 156939"/>
                <a:gd name="connsiteY66" fmla="*/ 15766 h 83720"/>
                <a:gd name="connsiteX67" fmla="*/ 30064 w 156939"/>
                <a:gd name="connsiteY67" fmla="*/ 18204 h 83720"/>
                <a:gd name="connsiteX68" fmla="*/ 30673 w 156939"/>
                <a:gd name="connsiteY68" fmla="*/ 18757 h 83720"/>
                <a:gd name="connsiteX69" fmla="*/ 36636 w 156939"/>
                <a:gd name="connsiteY69" fmla="*/ 21862 h 83720"/>
                <a:gd name="connsiteX70" fmla="*/ 21758 w 156939"/>
                <a:gd name="connsiteY70" fmla="*/ 14071 h 83720"/>
                <a:gd name="connsiteX71" fmla="*/ 23930 w 156939"/>
                <a:gd name="connsiteY71" fmla="*/ 11651 h 83720"/>
                <a:gd name="connsiteX72" fmla="*/ 23301 w 156939"/>
                <a:gd name="connsiteY72" fmla="*/ 11099 h 83720"/>
                <a:gd name="connsiteX73" fmla="*/ 17357 w 156939"/>
                <a:gd name="connsiteY73" fmla="*/ 7975 h 83720"/>
                <a:gd name="connsiteX74" fmla="*/ 15186 w 156939"/>
                <a:gd name="connsiteY74" fmla="*/ 10413 h 83720"/>
                <a:gd name="connsiteX75" fmla="*/ 15795 w 156939"/>
                <a:gd name="connsiteY75" fmla="*/ 10965 h 83720"/>
                <a:gd name="connsiteX76" fmla="*/ 21758 w 156939"/>
                <a:gd name="connsiteY76" fmla="*/ 14071 h 8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6939" h="83720">
                  <a:moveTo>
                    <a:pt x="2460" y="202"/>
                  </a:moveTo>
                  <a:cubicBezTo>
                    <a:pt x="917" y="-598"/>
                    <a:pt x="-664" y="1136"/>
                    <a:pt x="289" y="2622"/>
                  </a:cubicBezTo>
                  <a:cubicBezTo>
                    <a:pt x="460" y="2869"/>
                    <a:pt x="651" y="3041"/>
                    <a:pt x="917" y="3174"/>
                  </a:cubicBezTo>
                  <a:lnTo>
                    <a:pt x="6861" y="6279"/>
                  </a:lnTo>
                  <a:cubicBezTo>
                    <a:pt x="8404" y="7079"/>
                    <a:pt x="9985" y="5346"/>
                    <a:pt x="9033" y="3860"/>
                  </a:cubicBezTo>
                  <a:cubicBezTo>
                    <a:pt x="8880" y="3612"/>
                    <a:pt x="8671" y="3441"/>
                    <a:pt x="8423" y="3307"/>
                  </a:cubicBezTo>
                  <a:lnTo>
                    <a:pt x="2460" y="202"/>
                  </a:lnTo>
                  <a:close/>
                  <a:moveTo>
                    <a:pt x="154479" y="83527"/>
                  </a:moveTo>
                  <a:cubicBezTo>
                    <a:pt x="156022" y="84308"/>
                    <a:pt x="157604" y="82574"/>
                    <a:pt x="156651" y="81088"/>
                  </a:cubicBezTo>
                  <a:cubicBezTo>
                    <a:pt x="156480" y="80860"/>
                    <a:pt x="156289" y="80688"/>
                    <a:pt x="156041" y="80536"/>
                  </a:cubicBezTo>
                  <a:lnTo>
                    <a:pt x="151317" y="78079"/>
                  </a:lnTo>
                  <a:cubicBezTo>
                    <a:pt x="149793" y="77298"/>
                    <a:pt x="148193" y="79031"/>
                    <a:pt x="149145" y="80498"/>
                  </a:cubicBezTo>
                  <a:cubicBezTo>
                    <a:pt x="149317" y="80746"/>
                    <a:pt x="149507" y="80917"/>
                    <a:pt x="149774" y="81050"/>
                  </a:cubicBezTo>
                  <a:lnTo>
                    <a:pt x="154479" y="83527"/>
                  </a:lnTo>
                  <a:close/>
                  <a:moveTo>
                    <a:pt x="140840" y="76383"/>
                  </a:moveTo>
                  <a:cubicBezTo>
                    <a:pt x="142383" y="77164"/>
                    <a:pt x="143964" y="75431"/>
                    <a:pt x="143011" y="73964"/>
                  </a:cubicBezTo>
                  <a:cubicBezTo>
                    <a:pt x="142840" y="73716"/>
                    <a:pt x="142649" y="73545"/>
                    <a:pt x="142402" y="73411"/>
                  </a:cubicBezTo>
                  <a:lnTo>
                    <a:pt x="136439" y="70287"/>
                  </a:lnTo>
                  <a:cubicBezTo>
                    <a:pt x="134896" y="69506"/>
                    <a:pt x="133315" y="71240"/>
                    <a:pt x="134267" y="72706"/>
                  </a:cubicBezTo>
                  <a:cubicBezTo>
                    <a:pt x="134439" y="72954"/>
                    <a:pt x="134629" y="73126"/>
                    <a:pt x="134877" y="73259"/>
                  </a:cubicBezTo>
                  <a:lnTo>
                    <a:pt x="140840" y="76383"/>
                  </a:lnTo>
                  <a:close/>
                  <a:moveTo>
                    <a:pt x="125942" y="68592"/>
                  </a:moveTo>
                  <a:cubicBezTo>
                    <a:pt x="127486" y="69373"/>
                    <a:pt x="129086" y="67639"/>
                    <a:pt x="128133" y="66172"/>
                  </a:cubicBezTo>
                  <a:cubicBezTo>
                    <a:pt x="127962" y="65925"/>
                    <a:pt x="127771" y="65753"/>
                    <a:pt x="127505" y="65620"/>
                  </a:cubicBezTo>
                  <a:lnTo>
                    <a:pt x="121561" y="62496"/>
                  </a:lnTo>
                  <a:cubicBezTo>
                    <a:pt x="120018" y="61715"/>
                    <a:pt x="118437" y="63448"/>
                    <a:pt x="119389" y="64934"/>
                  </a:cubicBezTo>
                  <a:cubicBezTo>
                    <a:pt x="119542" y="65163"/>
                    <a:pt x="119732" y="65334"/>
                    <a:pt x="119999" y="65487"/>
                  </a:cubicBezTo>
                  <a:lnTo>
                    <a:pt x="125942" y="68592"/>
                  </a:lnTo>
                  <a:close/>
                  <a:moveTo>
                    <a:pt x="111064" y="60800"/>
                  </a:moveTo>
                  <a:cubicBezTo>
                    <a:pt x="112607" y="61600"/>
                    <a:pt x="114189" y="59848"/>
                    <a:pt x="113236" y="58381"/>
                  </a:cubicBezTo>
                  <a:cubicBezTo>
                    <a:pt x="113065" y="58133"/>
                    <a:pt x="112874" y="57962"/>
                    <a:pt x="112627" y="57828"/>
                  </a:cubicBezTo>
                  <a:lnTo>
                    <a:pt x="106664" y="54704"/>
                  </a:lnTo>
                  <a:cubicBezTo>
                    <a:pt x="105121" y="53923"/>
                    <a:pt x="103540" y="55657"/>
                    <a:pt x="104492" y="57143"/>
                  </a:cubicBezTo>
                  <a:cubicBezTo>
                    <a:pt x="104664" y="57371"/>
                    <a:pt x="104854" y="57543"/>
                    <a:pt x="105102" y="57695"/>
                  </a:cubicBezTo>
                  <a:lnTo>
                    <a:pt x="111064" y="60800"/>
                  </a:lnTo>
                  <a:close/>
                  <a:moveTo>
                    <a:pt x="96186" y="53009"/>
                  </a:moveTo>
                  <a:cubicBezTo>
                    <a:pt x="97729" y="53809"/>
                    <a:pt x="99311" y="52075"/>
                    <a:pt x="98358" y="50589"/>
                  </a:cubicBezTo>
                  <a:cubicBezTo>
                    <a:pt x="98187" y="50342"/>
                    <a:pt x="97996" y="50170"/>
                    <a:pt x="97729" y="50037"/>
                  </a:cubicBezTo>
                  <a:lnTo>
                    <a:pt x="91786" y="46932"/>
                  </a:lnTo>
                  <a:cubicBezTo>
                    <a:pt x="90243" y="46132"/>
                    <a:pt x="88662" y="47865"/>
                    <a:pt x="89614" y="49351"/>
                  </a:cubicBezTo>
                  <a:cubicBezTo>
                    <a:pt x="89767" y="49599"/>
                    <a:pt x="89976" y="49770"/>
                    <a:pt x="90224" y="49904"/>
                  </a:cubicBezTo>
                  <a:lnTo>
                    <a:pt x="96186" y="53009"/>
                  </a:lnTo>
                  <a:close/>
                  <a:moveTo>
                    <a:pt x="81289" y="45236"/>
                  </a:moveTo>
                  <a:cubicBezTo>
                    <a:pt x="82832" y="46017"/>
                    <a:pt x="84413" y="44284"/>
                    <a:pt x="83461" y="42798"/>
                  </a:cubicBezTo>
                  <a:cubicBezTo>
                    <a:pt x="83309" y="42569"/>
                    <a:pt x="83099" y="42398"/>
                    <a:pt x="82851" y="42246"/>
                  </a:cubicBezTo>
                  <a:lnTo>
                    <a:pt x="76889" y="39140"/>
                  </a:lnTo>
                  <a:cubicBezTo>
                    <a:pt x="75346" y="38340"/>
                    <a:pt x="73765" y="40074"/>
                    <a:pt x="74717" y="41560"/>
                  </a:cubicBezTo>
                  <a:cubicBezTo>
                    <a:pt x="74888" y="41807"/>
                    <a:pt x="75079" y="41979"/>
                    <a:pt x="75346" y="42112"/>
                  </a:cubicBezTo>
                  <a:lnTo>
                    <a:pt x="81289" y="45236"/>
                  </a:lnTo>
                  <a:close/>
                  <a:moveTo>
                    <a:pt x="66411" y="37445"/>
                  </a:moveTo>
                  <a:cubicBezTo>
                    <a:pt x="67954" y="38226"/>
                    <a:pt x="69535" y="36492"/>
                    <a:pt x="68583" y="35007"/>
                  </a:cubicBezTo>
                  <a:cubicBezTo>
                    <a:pt x="68411" y="34778"/>
                    <a:pt x="68221" y="34606"/>
                    <a:pt x="67973" y="34454"/>
                  </a:cubicBezTo>
                  <a:lnTo>
                    <a:pt x="62011" y="31349"/>
                  </a:lnTo>
                  <a:cubicBezTo>
                    <a:pt x="60468" y="30568"/>
                    <a:pt x="58886" y="32301"/>
                    <a:pt x="59839" y="33768"/>
                  </a:cubicBezTo>
                  <a:cubicBezTo>
                    <a:pt x="60010" y="34016"/>
                    <a:pt x="60201" y="34187"/>
                    <a:pt x="60449" y="34321"/>
                  </a:cubicBezTo>
                  <a:lnTo>
                    <a:pt x="66411" y="37445"/>
                  </a:lnTo>
                  <a:close/>
                  <a:moveTo>
                    <a:pt x="51514" y="29653"/>
                  </a:moveTo>
                  <a:cubicBezTo>
                    <a:pt x="53057" y="30435"/>
                    <a:pt x="54657" y="28701"/>
                    <a:pt x="53705" y="27234"/>
                  </a:cubicBezTo>
                  <a:cubicBezTo>
                    <a:pt x="53533" y="26986"/>
                    <a:pt x="53343" y="26815"/>
                    <a:pt x="53076" y="26682"/>
                  </a:cubicBezTo>
                  <a:lnTo>
                    <a:pt x="47133" y="23557"/>
                  </a:lnTo>
                  <a:cubicBezTo>
                    <a:pt x="45590" y="22776"/>
                    <a:pt x="44008" y="24510"/>
                    <a:pt x="44961" y="25977"/>
                  </a:cubicBezTo>
                  <a:cubicBezTo>
                    <a:pt x="45113" y="26224"/>
                    <a:pt x="45304" y="26396"/>
                    <a:pt x="45571" y="26529"/>
                  </a:cubicBezTo>
                  <a:lnTo>
                    <a:pt x="51514" y="29653"/>
                  </a:lnTo>
                  <a:close/>
                  <a:moveTo>
                    <a:pt x="36636" y="21862"/>
                  </a:moveTo>
                  <a:cubicBezTo>
                    <a:pt x="38179" y="22643"/>
                    <a:pt x="39760" y="20910"/>
                    <a:pt x="38808" y="19443"/>
                  </a:cubicBezTo>
                  <a:cubicBezTo>
                    <a:pt x="38636" y="19195"/>
                    <a:pt x="38446" y="19024"/>
                    <a:pt x="38198" y="18890"/>
                  </a:cubicBezTo>
                  <a:lnTo>
                    <a:pt x="32236" y="15766"/>
                  </a:lnTo>
                  <a:cubicBezTo>
                    <a:pt x="30692" y="14985"/>
                    <a:pt x="29111" y="16719"/>
                    <a:pt x="30064" y="18204"/>
                  </a:cubicBezTo>
                  <a:cubicBezTo>
                    <a:pt x="30235" y="18433"/>
                    <a:pt x="30426" y="18604"/>
                    <a:pt x="30673" y="18757"/>
                  </a:cubicBezTo>
                  <a:lnTo>
                    <a:pt x="36636" y="21862"/>
                  </a:lnTo>
                  <a:close/>
                  <a:moveTo>
                    <a:pt x="21758" y="14071"/>
                  </a:moveTo>
                  <a:cubicBezTo>
                    <a:pt x="23301" y="14852"/>
                    <a:pt x="24882" y="13118"/>
                    <a:pt x="23930" y="11651"/>
                  </a:cubicBezTo>
                  <a:cubicBezTo>
                    <a:pt x="23758" y="11404"/>
                    <a:pt x="23568" y="11232"/>
                    <a:pt x="23301" y="11099"/>
                  </a:cubicBezTo>
                  <a:lnTo>
                    <a:pt x="17357" y="7975"/>
                  </a:lnTo>
                  <a:cubicBezTo>
                    <a:pt x="15814" y="7194"/>
                    <a:pt x="14233" y="8927"/>
                    <a:pt x="15186" y="10413"/>
                  </a:cubicBezTo>
                  <a:cubicBezTo>
                    <a:pt x="15338" y="10642"/>
                    <a:pt x="15548" y="10813"/>
                    <a:pt x="15795" y="10965"/>
                  </a:cubicBezTo>
                  <a:lnTo>
                    <a:pt x="21758" y="14071"/>
                  </a:lnTo>
                  <a:close/>
                </a:path>
              </a:pathLst>
            </a:custGeom>
            <a:grpFill/>
            <a:ln w="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76113F41-EDB8-4280-AF47-DFD9C285D2D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 rot="497448">
            <a:off x="776363" y="2432080"/>
            <a:ext cx="2783416" cy="98969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4000" b="1" spc="-150" dirty="0">
                <a:ln w="2540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lvl="0" indent="-571500">
              <a:lnSpc>
                <a:spcPct val="65000"/>
              </a:lnSpc>
              <a:spcBef>
                <a:spcPct val="0"/>
              </a:spcBef>
            </a:pPr>
            <a:r>
              <a:rPr lang="en-US" dirty="0"/>
              <a:t>Album</a:t>
            </a:r>
          </a:p>
          <a:p>
            <a:pPr marL="342900" lvl="0" indent="-571500">
              <a:lnSpc>
                <a:spcPct val="65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F12D3E3D-4A0A-43F4-9EF7-4C754800121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6170" y="3291196"/>
            <a:ext cx="2315889" cy="624777"/>
          </a:xfrm>
          <a:solidFill>
            <a:schemeClr val="bg1"/>
          </a:solidFill>
        </p:spPr>
        <p:txBody>
          <a:bodyPr lIns="144000" tIns="108000" rIns="144000" bIns="144000" anchor="t">
            <a:noAutofit/>
          </a:bodyPr>
          <a:lstStyle>
            <a:lvl1pPr>
              <a:buFont typeface="+mj-lt"/>
              <a:buAutoNum type="arabicPeriod"/>
              <a:defRPr lang="en-US" sz="9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588D24-D961-4AB1-9DE9-94D97C55E7E6}"/>
              </a:ext>
            </a:extLst>
          </p:cNvPr>
          <p:cNvSpPr/>
          <p:nvPr userDrawn="1"/>
        </p:nvSpPr>
        <p:spPr>
          <a:xfrm>
            <a:off x="6095997" y="215307"/>
            <a:ext cx="5808003" cy="4320000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tx1">
                <a:lumMod val="85000"/>
                <a:lumOff val="15000"/>
              </a:schemeClr>
            </a:bgClr>
          </a:patt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46AF-D793-4F1A-B476-8CE1348E8CD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rot="254399">
            <a:off x="6907228" y="2529447"/>
            <a:ext cx="4826000" cy="1589908"/>
          </a:xfr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7200" b="1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63500" dir="2640000" algn="bl" rotWithShape="0">
                    <a:schemeClr val="accent6"/>
                  </a:outerShdw>
                </a:effectLst>
              </a:defRPr>
            </a:lvl1pPr>
          </a:lstStyle>
          <a:p>
            <a:pPr marL="0" lvl="0" algn="r">
              <a:lnSpc>
                <a:spcPct val="65000"/>
              </a:lnSpc>
            </a:pPr>
            <a:r>
              <a:rPr lang="en-US" dirty="0"/>
              <a:t>Album Title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1D242-FD70-4453-B8BA-6F62DC35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0767" y="1355541"/>
            <a:ext cx="1442539" cy="1051058"/>
            <a:chOff x="4178068" y="2595549"/>
            <a:chExt cx="1244674" cy="120918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A5B52B6-DC2E-48C5-8B5F-EC620C5270B6}"/>
                </a:ext>
              </a:extLst>
            </p:cNvPr>
            <p:cNvSpPr/>
            <p:nvPr/>
          </p:nvSpPr>
          <p:spPr>
            <a:xfrm>
              <a:off x="4537362" y="2906559"/>
              <a:ext cx="516095" cy="23958"/>
            </a:xfrm>
            <a:custGeom>
              <a:avLst/>
              <a:gdLst>
                <a:gd name="connsiteX0" fmla="*/ 504116 w 516095"/>
                <a:gd name="connsiteY0" fmla="*/ 23959 h 23958"/>
                <a:gd name="connsiteX1" fmla="*/ 11979 w 516095"/>
                <a:gd name="connsiteY1" fmla="*/ 23959 h 23958"/>
                <a:gd name="connsiteX2" fmla="*/ 0 w 516095"/>
                <a:gd name="connsiteY2" fmla="*/ 11979 h 23958"/>
                <a:gd name="connsiteX3" fmla="*/ 11979 w 516095"/>
                <a:gd name="connsiteY3" fmla="*/ 0 h 23958"/>
                <a:gd name="connsiteX4" fmla="*/ 504116 w 516095"/>
                <a:gd name="connsiteY4" fmla="*/ 0 h 23958"/>
                <a:gd name="connsiteX5" fmla="*/ 516095 w 516095"/>
                <a:gd name="connsiteY5" fmla="*/ 11979 h 23958"/>
                <a:gd name="connsiteX6" fmla="*/ 504116 w 516095"/>
                <a:gd name="connsiteY6" fmla="*/ 23959 h 2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095" h="23958">
                  <a:moveTo>
                    <a:pt x="504116" y="23959"/>
                  </a:moveTo>
                  <a:lnTo>
                    <a:pt x="11979" y="23959"/>
                  </a:lnTo>
                  <a:cubicBezTo>
                    <a:pt x="5370" y="23959"/>
                    <a:pt x="0" y="18603"/>
                    <a:pt x="0" y="11979"/>
                  </a:cubicBezTo>
                  <a:cubicBezTo>
                    <a:pt x="0" y="5355"/>
                    <a:pt x="5370" y="0"/>
                    <a:pt x="11979" y="0"/>
                  </a:cubicBezTo>
                  <a:lnTo>
                    <a:pt x="504116" y="0"/>
                  </a:lnTo>
                  <a:cubicBezTo>
                    <a:pt x="510726" y="0"/>
                    <a:pt x="516095" y="5355"/>
                    <a:pt x="516095" y="11979"/>
                  </a:cubicBezTo>
                  <a:cubicBezTo>
                    <a:pt x="516095" y="18603"/>
                    <a:pt x="510726" y="23959"/>
                    <a:pt x="504116" y="239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13AF3A7-ED0D-45A7-A9B3-34A7C05AFC3B}"/>
                </a:ext>
              </a:extLst>
            </p:cNvPr>
            <p:cNvSpPr/>
            <p:nvPr/>
          </p:nvSpPr>
          <p:spPr>
            <a:xfrm>
              <a:off x="4423059" y="2758126"/>
              <a:ext cx="250740" cy="541353"/>
            </a:xfrm>
            <a:custGeom>
              <a:avLst/>
              <a:gdLst>
                <a:gd name="connsiteX0" fmla="*/ 229585 w 250740"/>
                <a:gd name="connsiteY0" fmla="*/ 541353 h 541353"/>
                <a:gd name="connsiteX1" fmla="*/ 214012 w 250740"/>
                <a:gd name="connsiteY1" fmla="*/ 534518 h 541353"/>
                <a:gd name="connsiteX2" fmla="*/ 118953 w 250740"/>
                <a:gd name="connsiteY2" fmla="*/ 356295 h 541353"/>
                <a:gd name="connsiteX3" fmla="*/ 86074 w 250740"/>
                <a:gd name="connsiteY3" fmla="*/ 276724 h 541353"/>
                <a:gd name="connsiteX4" fmla="*/ 108017 w 250740"/>
                <a:gd name="connsiteY4" fmla="*/ 221239 h 541353"/>
                <a:gd name="connsiteX5" fmla="*/ 107552 w 250740"/>
                <a:gd name="connsiteY5" fmla="*/ 217138 h 541353"/>
                <a:gd name="connsiteX6" fmla="*/ 104761 w 250740"/>
                <a:gd name="connsiteY6" fmla="*/ 188627 h 541353"/>
                <a:gd name="connsiteX7" fmla="*/ 5728 w 250740"/>
                <a:gd name="connsiteY7" fmla="*/ 125489 h 541353"/>
                <a:gd name="connsiteX8" fmla="*/ 16227 w 250740"/>
                <a:gd name="connsiteY8" fmla="*/ 36674 h 541353"/>
                <a:gd name="connsiteX9" fmla="*/ 131468 w 250740"/>
                <a:gd name="connsiteY9" fmla="*/ 200 h 541353"/>
                <a:gd name="connsiteX10" fmla="*/ 151917 w 250740"/>
                <a:gd name="connsiteY10" fmla="*/ 22017 h 541353"/>
                <a:gd name="connsiteX11" fmla="*/ 130115 w 250740"/>
                <a:gd name="connsiteY11" fmla="*/ 42452 h 541353"/>
                <a:gd name="connsiteX12" fmla="*/ 49473 w 250740"/>
                <a:gd name="connsiteY12" fmla="*/ 62803 h 541353"/>
                <a:gd name="connsiteX13" fmla="*/ 46500 w 250740"/>
                <a:gd name="connsiteY13" fmla="*/ 114187 h 541353"/>
                <a:gd name="connsiteX14" fmla="*/ 123999 w 250740"/>
                <a:gd name="connsiteY14" fmla="*/ 146911 h 541353"/>
                <a:gd name="connsiteX15" fmla="*/ 139586 w 250740"/>
                <a:gd name="connsiteY15" fmla="*/ 152689 h 541353"/>
                <a:gd name="connsiteX16" fmla="*/ 146195 w 250740"/>
                <a:gd name="connsiteY16" fmla="*/ 167938 h 541353"/>
                <a:gd name="connsiteX17" fmla="*/ 149592 w 250740"/>
                <a:gd name="connsiteY17" fmla="*/ 212402 h 541353"/>
                <a:gd name="connsiteX18" fmla="*/ 141770 w 250740"/>
                <a:gd name="connsiteY18" fmla="*/ 248016 h 541353"/>
                <a:gd name="connsiteX19" fmla="*/ 128382 w 250740"/>
                <a:gd name="connsiteY19" fmla="*/ 276569 h 541353"/>
                <a:gd name="connsiteX20" fmla="*/ 149705 w 250740"/>
                <a:gd name="connsiteY20" fmla="*/ 326896 h 541353"/>
                <a:gd name="connsiteX21" fmla="*/ 158316 w 250740"/>
                <a:gd name="connsiteY21" fmla="*/ 339411 h 541353"/>
                <a:gd name="connsiteX22" fmla="*/ 245172 w 250740"/>
                <a:gd name="connsiteY22" fmla="*/ 505895 h 541353"/>
                <a:gd name="connsiteX23" fmla="*/ 243904 w 250740"/>
                <a:gd name="connsiteY23" fmla="*/ 535758 h 541353"/>
                <a:gd name="connsiteX24" fmla="*/ 229585 w 250740"/>
                <a:gd name="connsiteY24" fmla="*/ 541353 h 54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0740" h="541353">
                  <a:moveTo>
                    <a:pt x="229585" y="541353"/>
                  </a:moveTo>
                  <a:cubicBezTo>
                    <a:pt x="223863" y="541353"/>
                    <a:pt x="218170" y="539056"/>
                    <a:pt x="214012" y="534518"/>
                  </a:cubicBezTo>
                  <a:cubicBezTo>
                    <a:pt x="164080" y="480132"/>
                    <a:pt x="132595" y="408172"/>
                    <a:pt x="118953" y="356295"/>
                  </a:cubicBezTo>
                  <a:cubicBezTo>
                    <a:pt x="100139" y="338805"/>
                    <a:pt x="86158" y="305813"/>
                    <a:pt x="86074" y="276724"/>
                  </a:cubicBezTo>
                  <a:cubicBezTo>
                    <a:pt x="86017" y="254541"/>
                    <a:pt x="93712" y="235262"/>
                    <a:pt x="108017" y="221239"/>
                  </a:cubicBezTo>
                  <a:cubicBezTo>
                    <a:pt x="107876" y="219971"/>
                    <a:pt x="107721" y="218589"/>
                    <a:pt x="107552" y="217138"/>
                  </a:cubicBezTo>
                  <a:cubicBezTo>
                    <a:pt x="106678" y="209401"/>
                    <a:pt x="105536" y="199239"/>
                    <a:pt x="104761" y="188627"/>
                  </a:cubicBezTo>
                  <a:cubicBezTo>
                    <a:pt x="73925" y="186161"/>
                    <a:pt x="19356" y="174717"/>
                    <a:pt x="5728" y="125489"/>
                  </a:cubicBezTo>
                  <a:cubicBezTo>
                    <a:pt x="-4532" y="88452"/>
                    <a:pt x="-995" y="58575"/>
                    <a:pt x="16227" y="36674"/>
                  </a:cubicBezTo>
                  <a:cubicBezTo>
                    <a:pt x="36973" y="10291"/>
                    <a:pt x="74644" y="-1731"/>
                    <a:pt x="131468" y="200"/>
                  </a:cubicBezTo>
                  <a:cubicBezTo>
                    <a:pt x="143137" y="567"/>
                    <a:pt x="152298" y="10347"/>
                    <a:pt x="151917" y="22017"/>
                  </a:cubicBezTo>
                  <a:cubicBezTo>
                    <a:pt x="151537" y="33672"/>
                    <a:pt x="141502" y="43312"/>
                    <a:pt x="130115" y="42452"/>
                  </a:cubicBezTo>
                  <a:cubicBezTo>
                    <a:pt x="88892" y="41099"/>
                    <a:pt x="61002" y="48174"/>
                    <a:pt x="49473" y="62803"/>
                  </a:cubicBezTo>
                  <a:cubicBezTo>
                    <a:pt x="41017" y="73542"/>
                    <a:pt x="40017" y="90834"/>
                    <a:pt x="46500" y="114187"/>
                  </a:cubicBezTo>
                  <a:cubicBezTo>
                    <a:pt x="56196" y="149180"/>
                    <a:pt x="123308" y="146897"/>
                    <a:pt x="123999" y="146911"/>
                  </a:cubicBezTo>
                  <a:cubicBezTo>
                    <a:pt x="129692" y="146643"/>
                    <a:pt x="135414" y="148729"/>
                    <a:pt x="139586" y="152689"/>
                  </a:cubicBezTo>
                  <a:cubicBezTo>
                    <a:pt x="143771" y="156664"/>
                    <a:pt x="146167" y="162174"/>
                    <a:pt x="146195" y="167938"/>
                  </a:cubicBezTo>
                  <a:cubicBezTo>
                    <a:pt x="146252" y="182736"/>
                    <a:pt x="148183" y="199888"/>
                    <a:pt x="149592" y="212402"/>
                  </a:cubicBezTo>
                  <a:cubicBezTo>
                    <a:pt x="151692" y="231034"/>
                    <a:pt x="152749" y="240392"/>
                    <a:pt x="141770" y="248016"/>
                  </a:cubicBezTo>
                  <a:cubicBezTo>
                    <a:pt x="132722" y="254288"/>
                    <a:pt x="128339" y="263617"/>
                    <a:pt x="128382" y="276569"/>
                  </a:cubicBezTo>
                  <a:cubicBezTo>
                    <a:pt x="128438" y="298090"/>
                    <a:pt x="141263" y="321118"/>
                    <a:pt x="149705" y="326896"/>
                  </a:cubicBezTo>
                  <a:cubicBezTo>
                    <a:pt x="154031" y="329856"/>
                    <a:pt x="157089" y="334309"/>
                    <a:pt x="158316" y="339411"/>
                  </a:cubicBezTo>
                  <a:cubicBezTo>
                    <a:pt x="169647" y="386497"/>
                    <a:pt x="198411" y="454962"/>
                    <a:pt x="245172" y="505895"/>
                  </a:cubicBezTo>
                  <a:cubicBezTo>
                    <a:pt x="253065" y="514492"/>
                    <a:pt x="252501" y="527880"/>
                    <a:pt x="243904" y="535758"/>
                  </a:cubicBezTo>
                  <a:cubicBezTo>
                    <a:pt x="239817" y="539507"/>
                    <a:pt x="234687" y="541353"/>
                    <a:pt x="229585" y="54135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B1A25A-ADCD-46EB-B9DC-E4A3CAD5C646}"/>
                </a:ext>
              </a:extLst>
            </p:cNvPr>
            <p:cNvSpPr/>
            <p:nvPr/>
          </p:nvSpPr>
          <p:spPr>
            <a:xfrm>
              <a:off x="4637699" y="3249670"/>
              <a:ext cx="318900" cy="97951"/>
            </a:xfrm>
            <a:custGeom>
              <a:avLst/>
              <a:gdLst>
                <a:gd name="connsiteX0" fmla="*/ 163658 w 318900"/>
                <a:gd name="connsiteY0" fmla="*/ 97952 h 97951"/>
                <a:gd name="connsiteX1" fmla="*/ 3234 w 318900"/>
                <a:gd name="connsiteY1" fmla="*/ 21637 h 97951"/>
                <a:gd name="connsiteX2" fmla="*/ 3798 w 318900"/>
                <a:gd name="connsiteY2" fmla="*/ 4711 h 97951"/>
                <a:gd name="connsiteX3" fmla="*/ 20738 w 318900"/>
                <a:gd name="connsiteY3" fmla="*/ 5260 h 97951"/>
                <a:gd name="connsiteX4" fmla="*/ 163672 w 318900"/>
                <a:gd name="connsiteY4" fmla="*/ 74007 h 97951"/>
                <a:gd name="connsiteX5" fmla="*/ 298065 w 318900"/>
                <a:gd name="connsiteY5" fmla="*/ 3922 h 97951"/>
                <a:gd name="connsiteX6" fmla="*/ 314991 w 318900"/>
                <a:gd name="connsiteY6" fmla="*/ 3132 h 97951"/>
                <a:gd name="connsiteX7" fmla="*/ 315766 w 318900"/>
                <a:gd name="connsiteY7" fmla="*/ 20044 h 97951"/>
                <a:gd name="connsiteX8" fmla="*/ 163658 w 318900"/>
                <a:gd name="connsiteY8" fmla="*/ 97952 h 9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900" h="97951">
                  <a:moveTo>
                    <a:pt x="163658" y="97952"/>
                  </a:moveTo>
                  <a:cubicBezTo>
                    <a:pt x="105467" y="97952"/>
                    <a:pt x="49995" y="71569"/>
                    <a:pt x="3234" y="21637"/>
                  </a:cubicBezTo>
                  <a:cubicBezTo>
                    <a:pt x="-1290" y="16803"/>
                    <a:pt x="-1036" y="9221"/>
                    <a:pt x="3798" y="4711"/>
                  </a:cubicBezTo>
                  <a:cubicBezTo>
                    <a:pt x="8618" y="173"/>
                    <a:pt x="16200" y="412"/>
                    <a:pt x="20738" y="5260"/>
                  </a:cubicBezTo>
                  <a:cubicBezTo>
                    <a:pt x="63455" y="50866"/>
                    <a:pt x="111541" y="74007"/>
                    <a:pt x="163672" y="74007"/>
                  </a:cubicBezTo>
                  <a:cubicBezTo>
                    <a:pt x="221919" y="74007"/>
                    <a:pt x="268906" y="35885"/>
                    <a:pt x="298065" y="3922"/>
                  </a:cubicBezTo>
                  <a:cubicBezTo>
                    <a:pt x="302519" y="-997"/>
                    <a:pt x="310087" y="-1321"/>
                    <a:pt x="314991" y="3132"/>
                  </a:cubicBezTo>
                  <a:cubicBezTo>
                    <a:pt x="319881" y="7586"/>
                    <a:pt x="320234" y="15168"/>
                    <a:pt x="315766" y="20044"/>
                  </a:cubicBezTo>
                  <a:cubicBezTo>
                    <a:pt x="269273" y="71005"/>
                    <a:pt x="216691" y="97952"/>
                    <a:pt x="163658" y="9795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B6CD7C-FE31-49A1-B693-5DFD38E7103B}"/>
                </a:ext>
              </a:extLst>
            </p:cNvPr>
            <p:cNvSpPr/>
            <p:nvPr/>
          </p:nvSpPr>
          <p:spPr>
            <a:xfrm>
              <a:off x="4532691" y="2595549"/>
              <a:ext cx="549858" cy="702464"/>
            </a:xfrm>
            <a:custGeom>
              <a:avLst/>
              <a:gdLst>
                <a:gd name="connsiteX0" fmla="*/ 408936 w 549858"/>
                <a:gd name="connsiteY0" fmla="*/ 702464 h 702464"/>
                <a:gd name="connsiteX1" fmla="*/ 394857 w 549858"/>
                <a:gd name="connsiteY1" fmla="*/ 697081 h 702464"/>
                <a:gd name="connsiteX2" fmla="*/ 393180 w 549858"/>
                <a:gd name="connsiteY2" fmla="*/ 667245 h 702464"/>
                <a:gd name="connsiteX3" fmla="*/ 480572 w 549858"/>
                <a:gd name="connsiteY3" fmla="*/ 501903 h 702464"/>
                <a:gd name="connsiteX4" fmla="*/ 488915 w 549858"/>
                <a:gd name="connsiteY4" fmla="*/ 489346 h 702464"/>
                <a:gd name="connsiteX5" fmla="*/ 507533 w 549858"/>
                <a:gd name="connsiteY5" fmla="*/ 440696 h 702464"/>
                <a:gd name="connsiteX6" fmla="*/ 495314 w 549858"/>
                <a:gd name="connsiteY6" fmla="*/ 406154 h 702464"/>
                <a:gd name="connsiteX7" fmla="*/ 488394 w 549858"/>
                <a:gd name="connsiteY7" fmla="*/ 381476 h 702464"/>
                <a:gd name="connsiteX8" fmla="*/ 432571 w 549858"/>
                <a:gd name="connsiteY8" fmla="*/ 106179 h 702464"/>
                <a:gd name="connsiteX9" fmla="*/ 267186 w 549858"/>
                <a:gd name="connsiteY9" fmla="*/ 42266 h 702464"/>
                <a:gd name="connsiteX10" fmla="*/ 41976 w 549858"/>
                <a:gd name="connsiteY10" fmla="*/ 187356 h 702464"/>
                <a:gd name="connsiteX11" fmla="*/ 17524 w 549858"/>
                <a:gd name="connsiteY11" fmla="*/ 204564 h 702464"/>
                <a:gd name="connsiteX12" fmla="*/ 316 w 549858"/>
                <a:gd name="connsiteY12" fmla="*/ 180126 h 702464"/>
                <a:gd name="connsiteX13" fmla="*/ 267186 w 549858"/>
                <a:gd name="connsiteY13" fmla="*/ 0 h 702464"/>
                <a:gd name="connsiteX14" fmla="*/ 464238 w 549858"/>
                <a:gd name="connsiteY14" fmla="*/ 78175 h 702464"/>
                <a:gd name="connsiteX15" fmla="*/ 530899 w 549858"/>
                <a:gd name="connsiteY15" fmla="*/ 382068 h 702464"/>
                <a:gd name="connsiteX16" fmla="*/ 549784 w 549858"/>
                <a:gd name="connsiteY16" fmla="*/ 442232 h 702464"/>
                <a:gd name="connsiteX17" fmla="*/ 520146 w 549858"/>
                <a:gd name="connsiteY17" fmla="*/ 518111 h 702464"/>
                <a:gd name="connsiteX18" fmla="*/ 424706 w 549858"/>
                <a:gd name="connsiteY18" fmla="*/ 695432 h 702464"/>
                <a:gd name="connsiteX19" fmla="*/ 408936 w 549858"/>
                <a:gd name="connsiteY19" fmla="*/ 702464 h 70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9858" h="702464">
                  <a:moveTo>
                    <a:pt x="408936" y="702464"/>
                  </a:moveTo>
                  <a:cubicBezTo>
                    <a:pt x="403933" y="702464"/>
                    <a:pt x="398888" y="700689"/>
                    <a:pt x="394857" y="697081"/>
                  </a:cubicBezTo>
                  <a:cubicBezTo>
                    <a:pt x="386147" y="689301"/>
                    <a:pt x="385400" y="675941"/>
                    <a:pt x="393180" y="667245"/>
                  </a:cubicBezTo>
                  <a:cubicBezTo>
                    <a:pt x="439378" y="615523"/>
                    <a:pt x="470369" y="546931"/>
                    <a:pt x="480572" y="501903"/>
                  </a:cubicBezTo>
                  <a:cubicBezTo>
                    <a:pt x="481728" y="496844"/>
                    <a:pt x="484687" y="492362"/>
                    <a:pt x="488915" y="489346"/>
                  </a:cubicBezTo>
                  <a:cubicBezTo>
                    <a:pt x="495131" y="484921"/>
                    <a:pt x="506673" y="464880"/>
                    <a:pt x="507533" y="440696"/>
                  </a:cubicBezTo>
                  <a:cubicBezTo>
                    <a:pt x="507913" y="429859"/>
                    <a:pt x="506109" y="415089"/>
                    <a:pt x="495314" y="406154"/>
                  </a:cubicBezTo>
                  <a:cubicBezTo>
                    <a:pt x="486280" y="398642"/>
                    <a:pt x="487393" y="389524"/>
                    <a:pt x="488394" y="381476"/>
                  </a:cubicBezTo>
                  <a:cubicBezTo>
                    <a:pt x="503136" y="261289"/>
                    <a:pt x="483306" y="163510"/>
                    <a:pt x="432571" y="106179"/>
                  </a:cubicBezTo>
                  <a:cubicBezTo>
                    <a:pt x="395040" y="63758"/>
                    <a:pt x="339400" y="42266"/>
                    <a:pt x="267186" y="42266"/>
                  </a:cubicBezTo>
                  <a:cubicBezTo>
                    <a:pt x="87920" y="42266"/>
                    <a:pt x="52799" y="125064"/>
                    <a:pt x="41976" y="187356"/>
                  </a:cubicBezTo>
                  <a:cubicBezTo>
                    <a:pt x="39960" y="198856"/>
                    <a:pt x="28968" y="206607"/>
                    <a:pt x="17524" y="204564"/>
                  </a:cubicBezTo>
                  <a:cubicBezTo>
                    <a:pt x="6024" y="202562"/>
                    <a:pt x="-1685" y="191626"/>
                    <a:pt x="316" y="180126"/>
                  </a:cubicBezTo>
                  <a:cubicBezTo>
                    <a:pt x="21090" y="60601"/>
                    <a:pt x="110878" y="0"/>
                    <a:pt x="267186" y="0"/>
                  </a:cubicBezTo>
                  <a:cubicBezTo>
                    <a:pt x="352042" y="0"/>
                    <a:pt x="418336" y="26298"/>
                    <a:pt x="464238" y="78175"/>
                  </a:cubicBezTo>
                  <a:cubicBezTo>
                    <a:pt x="522429" y="143949"/>
                    <a:pt x="546049" y="251748"/>
                    <a:pt x="530899" y="382068"/>
                  </a:cubicBezTo>
                  <a:cubicBezTo>
                    <a:pt x="543992" y="397345"/>
                    <a:pt x="550644" y="418274"/>
                    <a:pt x="549784" y="442232"/>
                  </a:cubicBezTo>
                  <a:cubicBezTo>
                    <a:pt x="548727" y="471504"/>
                    <a:pt x="536663" y="501720"/>
                    <a:pt x="520146" y="518111"/>
                  </a:cubicBezTo>
                  <a:cubicBezTo>
                    <a:pt x="507293" y="568353"/>
                    <a:pt x="473666" y="640623"/>
                    <a:pt x="424706" y="695432"/>
                  </a:cubicBezTo>
                  <a:cubicBezTo>
                    <a:pt x="420521" y="700083"/>
                    <a:pt x="414743" y="702464"/>
                    <a:pt x="408936" y="70246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F8ABBB4-4259-464A-B3FB-E08A5E119963}"/>
                </a:ext>
              </a:extLst>
            </p:cNvPr>
            <p:cNvSpPr/>
            <p:nvPr/>
          </p:nvSpPr>
          <p:spPr>
            <a:xfrm>
              <a:off x="4178068" y="3255737"/>
              <a:ext cx="1244674" cy="548999"/>
            </a:xfrm>
            <a:custGeom>
              <a:avLst/>
              <a:gdLst>
                <a:gd name="connsiteX0" fmla="*/ 1223549 w 1244674"/>
                <a:gd name="connsiteY0" fmla="*/ 549000 h 548999"/>
                <a:gd name="connsiteX1" fmla="*/ 21140 w 1244674"/>
                <a:gd name="connsiteY1" fmla="*/ 549000 h 548999"/>
                <a:gd name="connsiteX2" fmla="*/ 0 w 1244674"/>
                <a:gd name="connsiteY2" fmla="*/ 527860 h 548999"/>
                <a:gd name="connsiteX3" fmla="*/ 85687 w 1244674"/>
                <a:gd name="connsiteY3" fmla="*/ 180813 h 548999"/>
                <a:gd name="connsiteX4" fmla="*/ 465994 w 1244674"/>
                <a:gd name="connsiteY4" fmla="*/ 3055 h 548999"/>
                <a:gd name="connsiteX5" fmla="*/ 493884 w 1244674"/>
                <a:gd name="connsiteY5" fmla="*/ 13794 h 548999"/>
                <a:gd name="connsiteX6" fmla="*/ 483145 w 1244674"/>
                <a:gd name="connsiteY6" fmla="*/ 41699 h 548999"/>
                <a:gd name="connsiteX7" fmla="*/ 114804 w 1244674"/>
                <a:gd name="connsiteY7" fmla="*/ 211635 h 548999"/>
                <a:gd name="connsiteX8" fmla="*/ 44394 w 1244674"/>
                <a:gd name="connsiteY8" fmla="*/ 506720 h 548999"/>
                <a:gd name="connsiteX9" fmla="*/ 1200830 w 1244674"/>
                <a:gd name="connsiteY9" fmla="*/ 506720 h 548999"/>
                <a:gd name="connsiteX10" fmla="*/ 1139370 w 1244674"/>
                <a:gd name="connsiteY10" fmla="*/ 210141 h 548999"/>
                <a:gd name="connsiteX11" fmla="*/ 755483 w 1244674"/>
                <a:gd name="connsiteY11" fmla="*/ 40684 h 548999"/>
                <a:gd name="connsiteX12" fmla="*/ 743997 w 1244674"/>
                <a:gd name="connsiteY12" fmla="*/ 13075 h 548999"/>
                <a:gd name="connsiteX13" fmla="*/ 771592 w 1244674"/>
                <a:gd name="connsiteY13" fmla="*/ 1603 h 548999"/>
                <a:gd name="connsiteX14" fmla="*/ 1168162 w 1244674"/>
                <a:gd name="connsiteY14" fmla="*/ 179277 h 548999"/>
                <a:gd name="connsiteX15" fmla="*/ 1244674 w 1244674"/>
                <a:gd name="connsiteY15" fmla="*/ 527860 h 548999"/>
                <a:gd name="connsiteX16" fmla="*/ 1223549 w 1244674"/>
                <a:gd name="connsiteY16" fmla="*/ 549000 h 54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4674" h="548999">
                  <a:moveTo>
                    <a:pt x="1223549" y="549000"/>
                  </a:moveTo>
                  <a:lnTo>
                    <a:pt x="21140" y="549000"/>
                  </a:lnTo>
                  <a:cubicBezTo>
                    <a:pt x="9457" y="549000"/>
                    <a:pt x="0" y="539529"/>
                    <a:pt x="0" y="527860"/>
                  </a:cubicBezTo>
                  <a:cubicBezTo>
                    <a:pt x="0" y="495431"/>
                    <a:pt x="53794" y="211861"/>
                    <a:pt x="85687" y="180813"/>
                  </a:cubicBezTo>
                  <a:cubicBezTo>
                    <a:pt x="99400" y="167467"/>
                    <a:pt x="300060" y="76777"/>
                    <a:pt x="465994" y="3055"/>
                  </a:cubicBezTo>
                  <a:cubicBezTo>
                    <a:pt x="476662" y="-1695"/>
                    <a:pt x="489163" y="3139"/>
                    <a:pt x="493884" y="13794"/>
                  </a:cubicBezTo>
                  <a:cubicBezTo>
                    <a:pt x="498620" y="24477"/>
                    <a:pt x="493828" y="36963"/>
                    <a:pt x="483145" y="41699"/>
                  </a:cubicBezTo>
                  <a:cubicBezTo>
                    <a:pt x="352007" y="99974"/>
                    <a:pt x="138664" y="196471"/>
                    <a:pt x="114804" y="211635"/>
                  </a:cubicBezTo>
                  <a:cubicBezTo>
                    <a:pt x="98061" y="235988"/>
                    <a:pt x="54527" y="435408"/>
                    <a:pt x="44394" y="506720"/>
                  </a:cubicBezTo>
                  <a:lnTo>
                    <a:pt x="1200830" y="506720"/>
                  </a:lnTo>
                  <a:cubicBezTo>
                    <a:pt x="1192966" y="434027"/>
                    <a:pt x="1157606" y="233691"/>
                    <a:pt x="1139370" y="210141"/>
                  </a:cubicBezTo>
                  <a:cubicBezTo>
                    <a:pt x="1121809" y="195837"/>
                    <a:pt x="928239" y="111911"/>
                    <a:pt x="755483" y="40684"/>
                  </a:cubicBezTo>
                  <a:cubicBezTo>
                    <a:pt x="744688" y="36245"/>
                    <a:pt x="739544" y="23885"/>
                    <a:pt x="743997" y="13075"/>
                  </a:cubicBezTo>
                  <a:cubicBezTo>
                    <a:pt x="748451" y="2294"/>
                    <a:pt x="760811" y="-2850"/>
                    <a:pt x="771592" y="1603"/>
                  </a:cubicBezTo>
                  <a:cubicBezTo>
                    <a:pt x="832743" y="26816"/>
                    <a:pt x="1139243" y="153895"/>
                    <a:pt x="1168162" y="179277"/>
                  </a:cubicBezTo>
                  <a:cubicBezTo>
                    <a:pt x="1204847" y="211494"/>
                    <a:pt x="1244674" y="506128"/>
                    <a:pt x="1244674" y="527860"/>
                  </a:cubicBezTo>
                  <a:cubicBezTo>
                    <a:pt x="1244689" y="539529"/>
                    <a:pt x="1235232" y="549000"/>
                    <a:pt x="1223549" y="5490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FF7554D-A1A4-4005-B59C-7BECB9056AFF}"/>
                </a:ext>
              </a:extLst>
            </p:cNvPr>
            <p:cNvSpPr/>
            <p:nvPr/>
          </p:nvSpPr>
          <p:spPr>
            <a:xfrm>
              <a:off x="4576118" y="3306103"/>
              <a:ext cx="448588" cy="198433"/>
            </a:xfrm>
            <a:custGeom>
              <a:avLst/>
              <a:gdLst>
                <a:gd name="connsiteX0" fmla="*/ 221588 w 448588"/>
                <a:gd name="connsiteY0" fmla="*/ 198433 h 198433"/>
                <a:gd name="connsiteX1" fmla="*/ 0 w 448588"/>
                <a:gd name="connsiteY1" fmla="*/ 20929 h 198433"/>
                <a:gd name="connsiteX2" fmla="*/ 11979 w 448588"/>
                <a:gd name="connsiteY2" fmla="*/ 8949 h 198433"/>
                <a:gd name="connsiteX3" fmla="*/ 23959 w 448588"/>
                <a:gd name="connsiteY3" fmla="*/ 20929 h 198433"/>
                <a:gd name="connsiteX4" fmla="*/ 221588 w 448588"/>
                <a:gd name="connsiteY4" fmla="*/ 174475 h 198433"/>
                <a:gd name="connsiteX5" fmla="*/ 424630 w 448588"/>
                <a:gd name="connsiteY5" fmla="*/ 11979 h 198433"/>
                <a:gd name="connsiteX6" fmla="*/ 436609 w 448588"/>
                <a:gd name="connsiteY6" fmla="*/ 0 h 198433"/>
                <a:gd name="connsiteX7" fmla="*/ 448589 w 448588"/>
                <a:gd name="connsiteY7" fmla="*/ 11979 h 198433"/>
                <a:gd name="connsiteX8" fmla="*/ 221588 w 448588"/>
                <a:gd name="connsiteY8" fmla="*/ 198433 h 19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588" h="198433">
                  <a:moveTo>
                    <a:pt x="221588" y="198433"/>
                  </a:moveTo>
                  <a:cubicBezTo>
                    <a:pt x="114860" y="198433"/>
                    <a:pt x="0" y="142892"/>
                    <a:pt x="0" y="20929"/>
                  </a:cubicBezTo>
                  <a:cubicBezTo>
                    <a:pt x="0" y="14305"/>
                    <a:pt x="5370" y="8949"/>
                    <a:pt x="11979" y="8949"/>
                  </a:cubicBezTo>
                  <a:cubicBezTo>
                    <a:pt x="18589" y="8949"/>
                    <a:pt x="23959" y="14305"/>
                    <a:pt x="23959" y="20929"/>
                  </a:cubicBezTo>
                  <a:cubicBezTo>
                    <a:pt x="23959" y="126417"/>
                    <a:pt x="126402" y="174475"/>
                    <a:pt x="221588" y="174475"/>
                  </a:cubicBezTo>
                  <a:cubicBezTo>
                    <a:pt x="319382" y="174475"/>
                    <a:pt x="424630" y="123626"/>
                    <a:pt x="424630" y="11979"/>
                  </a:cubicBezTo>
                  <a:cubicBezTo>
                    <a:pt x="424630" y="5355"/>
                    <a:pt x="429999" y="0"/>
                    <a:pt x="436609" y="0"/>
                  </a:cubicBezTo>
                  <a:cubicBezTo>
                    <a:pt x="443219" y="0"/>
                    <a:pt x="448589" y="5355"/>
                    <a:pt x="448589" y="11979"/>
                  </a:cubicBezTo>
                  <a:cubicBezTo>
                    <a:pt x="448589" y="140101"/>
                    <a:pt x="330924" y="198433"/>
                    <a:pt x="221588" y="1984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804C39C-DB80-4E4B-A543-366CDDF585AA}"/>
                </a:ext>
              </a:extLst>
            </p:cNvPr>
            <p:cNvSpPr/>
            <p:nvPr/>
          </p:nvSpPr>
          <p:spPr>
            <a:xfrm>
              <a:off x="4459351" y="3354899"/>
              <a:ext cx="94373" cy="441578"/>
            </a:xfrm>
            <a:custGeom>
              <a:avLst/>
              <a:gdLst>
                <a:gd name="connsiteX0" fmla="*/ 82380 w 94373"/>
                <a:gd name="connsiteY0" fmla="*/ 441579 h 441578"/>
                <a:gd name="connsiteX1" fmla="*/ 70400 w 94373"/>
                <a:gd name="connsiteY1" fmla="*/ 429599 h 441578"/>
                <a:gd name="connsiteX2" fmla="*/ 3274 w 94373"/>
                <a:gd name="connsiteY2" fmla="*/ 20204 h 441578"/>
                <a:gd name="connsiteX3" fmla="*/ 3753 w 94373"/>
                <a:gd name="connsiteY3" fmla="*/ 3264 h 441578"/>
                <a:gd name="connsiteX4" fmla="*/ 20693 w 94373"/>
                <a:gd name="connsiteY4" fmla="*/ 3743 h 441578"/>
                <a:gd name="connsiteX5" fmla="*/ 94373 w 94373"/>
                <a:gd name="connsiteY5" fmla="*/ 429599 h 441578"/>
                <a:gd name="connsiteX6" fmla="*/ 82380 w 94373"/>
                <a:gd name="connsiteY6" fmla="*/ 441579 h 4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73" h="441578">
                  <a:moveTo>
                    <a:pt x="82380" y="441579"/>
                  </a:moveTo>
                  <a:cubicBezTo>
                    <a:pt x="75770" y="441579"/>
                    <a:pt x="70400" y="436223"/>
                    <a:pt x="70400" y="429599"/>
                  </a:cubicBezTo>
                  <a:cubicBezTo>
                    <a:pt x="70400" y="328396"/>
                    <a:pt x="47569" y="67050"/>
                    <a:pt x="3274" y="20204"/>
                  </a:cubicBezTo>
                  <a:cubicBezTo>
                    <a:pt x="-1264" y="15398"/>
                    <a:pt x="-1066" y="7816"/>
                    <a:pt x="3753" y="3264"/>
                  </a:cubicBezTo>
                  <a:cubicBezTo>
                    <a:pt x="8573" y="-1274"/>
                    <a:pt x="16155" y="-1048"/>
                    <a:pt x="20693" y="3743"/>
                  </a:cubicBezTo>
                  <a:cubicBezTo>
                    <a:pt x="76728" y="63019"/>
                    <a:pt x="94373" y="352861"/>
                    <a:pt x="94373" y="429599"/>
                  </a:cubicBezTo>
                  <a:cubicBezTo>
                    <a:pt x="94359" y="436223"/>
                    <a:pt x="88989" y="441579"/>
                    <a:pt x="82380" y="44157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C2CC121-BCEE-4309-AF90-44B917F22BCA}"/>
                </a:ext>
              </a:extLst>
            </p:cNvPr>
            <p:cNvSpPr/>
            <p:nvPr/>
          </p:nvSpPr>
          <p:spPr>
            <a:xfrm>
              <a:off x="5044705" y="3351822"/>
              <a:ext cx="96707" cy="444655"/>
            </a:xfrm>
            <a:custGeom>
              <a:avLst/>
              <a:gdLst>
                <a:gd name="connsiteX0" fmla="*/ 11979 w 96707"/>
                <a:gd name="connsiteY0" fmla="*/ 444656 h 444655"/>
                <a:gd name="connsiteX1" fmla="*/ 0 w 96707"/>
                <a:gd name="connsiteY1" fmla="*/ 432677 h 444655"/>
                <a:gd name="connsiteX2" fmla="*/ 76019 w 96707"/>
                <a:gd name="connsiteY2" fmla="*/ 3748 h 444655"/>
                <a:gd name="connsiteX3" fmla="*/ 92959 w 96707"/>
                <a:gd name="connsiteY3" fmla="*/ 3269 h 444655"/>
                <a:gd name="connsiteX4" fmla="*/ 93438 w 96707"/>
                <a:gd name="connsiteY4" fmla="*/ 20209 h 444655"/>
                <a:gd name="connsiteX5" fmla="*/ 23973 w 96707"/>
                <a:gd name="connsiteY5" fmla="*/ 432677 h 444655"/>
                <a:gd name="connsiteX6" fmla="*/ 11979 w 96707"/>
                <a:gd name="connsiteY6" fmla="*/ 444656 h 44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707" h="444655">
                  <a:moveTo>
                    <a:pt x="11979" y="444656"/>
                  </a:moveTo>
                  <a:cubicBezTo>
                    <a:pt x="5369" y="444656"/>
                    <a:pt x="0" y="439301"/>
                    <a:pt x="0" y="432677"/>
                  </a:cubicBezTo>
                  <a:cubicBezTo>
                    <a:pt x="0" y="330134"/>
                    <a:pt x="21873" y="61052"/>
                    <a:pt x="76019" y="3748"/>
                  </a:cubicBezTo>
                  <a:cubicBezTo>
                    <a:pt x="80571" y="-1058"/>
                    <a:pt x="88139" y="-1269"/>
                    <a:pt x="92959" y="3269"/>
                  </a:cubicBezTo>
                  <a:cubicBezTo>
                    <a:pt x="97765" y="7821"/>
                    <a:pt x="97976" y="15389"/>
                    <a:pt x="93438" y="20209"/>
                  </a:cubicBezTo>
                  <a:cubicBezTo>
                    <a:pt x="50341" y="65801"/>
                    <a:pt x="23973" y="313166"/>
                    <a:pt x="23973" y="432677"/>
                  </a:cubicBezTo>
                  <a:cubicBezTo>
                    <a:pt x="23958" y="439301"/>
                    <a:pt x="18589" y="444656"/>
                    <a:pt x="11979" y="44465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CD2BF41-D9F0-41E4-96EF-1AF709856716}"/>
                </a:ext>
              </a:extLst>
            </p:cNvPr>
            <p:cNvSpPr/>
            <p:nvPr/>
          </p:nvSpPr>
          <p:spPr>
            <a:xfrm>
              <a:off x="4533148" y="2775506"/>
              <a:ext cx="524751" cy="155645"/>
            </a:xfrm>
            <a:custGeom>
              <a:avLst/>
              <a:gdLst>
                <a:gd name="connsiteX0" fmla="*/ 512755 w 524751"/>
                <a:gd name="connsiteY0" fmla="*/ 155646 h 155645"/>
                <a:gd name="connsiteX1" fmla="*/ 507005 w 524751"/>
                <a:gd name="connsiteY1" fmla="*/ 154180 h 155645"/>
                <a:gd name="connsiteX2" fmla="*/ 11979 w 524751"/>
                <a:gd name="connsiteY2" fmla="*/ 23959 h 155645"/>
                <a:gd name="connsiteX3" fmla="*/ 0 w 524751"/>
                <a:gd name="connsiteY3" fmla="*/ 11979 h 155645"/>
                <a:gd name="connsiteX4" fmla="*/ 11979 w 524751"/>
                <a:gd name="connsiteY4" fmla="*/ 0 h 155645"/>
                <a:gd name="connsiteX5" fmla="*/ 518547 w 524751"/>
                <a:gd name="connsiteY5" fmla="*/ 133167 h 155645"/>
                <a:gd name="connsiteX6" fmla="*/ 523269 w 524751"/>
                <a:gd name="connsiteY6" fmla="*/ 149431 h 155645"/>
                <a:gd name="connsiteX7" fmla="*/ 512755 w 524751"/>
                <a:gd name="connsiteY7" fmla="*/ 155646 h 15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751" h="155645">
                  <a:moveTo>
                    <a:pt x="512755" y="155646"/>
                  </a:moveTo>
                  <a:cubicBezTo>
                    <a:pt x="510810" y="155646"/>
                    <a:pt x="508823" y="155181"/>
                    <a:pt x="507005" y="154180"/>
                  </a:cubicBezTo>
                  <a:cubicBezTo>
                    <a:pt x="504637" y="152870"/>
                    <a:pt x="267025" y="23959"/>
                    <a:pt x="11979" y="23959"/>
                  </a:cubicBezTo>
                  <a:cubicBezTo>
                    <a:pt x="5370" y="23959"/>
                    <a:pt x="0" y="18603"/>
                    <a:pt x="0" y="11979"/>
                  </a:cubicBezTo>
                  <a:cubicBezTo>
                    <a:pt x="0" y="5355"/>
                    <a:pt x="5370" y="0"/>
                    <a:pt x="11979" y="0"/>
                  </a:cubicBezTo>
                  <a:cubicBezTo>
                    <a:pt x="273325" y="0"/>
                    <a:pt x="516123" y="131842"/>
                    <a:pt x="518547" y="133167"/>
                  </a:cubicBezTo>
                  <a:cubicBezTo>
                    <a:pt x="524340" y="136366"/>
                    <a:pt x="526454" y="143639"/>
                    <a:pt x="523269" y="149431"/>
                  </a:cubicBezTo>
                  <a:cubicBezTo>
                    <a:pt x="521084" y="153405"/>
                    <a:pt x="516983" y="155646"/>
                    <a:pt x="512755" y="15564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F2D1BE-6161-46F0-A408-BD46BDABE693}"/>
                </a:ext>
              </a:extLst>
            </p:cNvPr>
            <p:cNvSpPr/>
            <p:nvPr/>
          </p:nvSpPr>
          <p:spPr>
            <a:xfrm>
              <a:off x="4801188" y="2937014"/>
              <a:ext cx="206607" cy="160945"/>
            </a:xfrm>
            <a:custGeom>
              <a:avLst/>
              <a:gdLst>
                <a:gd name="connsiteX0" fmla="*/ 135915 w 206607"/>
                <a:gd name="connsiteY0" fmla="*/ 160945 h 160945"/>
                <a:gd name="connsiteX1" fmla="*/ 0 w 206607"/>
                <a:gd name="connsiteY1" fmla="*/ 64167 h 160945"/>
                <a:gd name="connsiteX2" fmla="*/ 70692 w 206607"/>
                <a:gd name="connsiteY2" fmla="*/ 0 h 160945"/>
                <a:gd name="connsiteX3" fmla="*/ 135915 w 206607"/>
                <a:gd name="connsiteY3" fmla="*/ 0 h 160945"/>
                <a:gd name="connsiteX4" fmla="*/ 206607 w 206607"/>
                <a:gd name="connsiteY4" fmla="*/ 90253 h 160945"/>
                <a:gd name="connsiteX5" fmla="*/ 135915 w 206607"/>
                <a:gd name="connsiteY5" fmla="*/ 160945 h 160945"/>
                <a:gd name="connsiteX6" fmla="*/ 70692 w 206607"/>
                <a:gd name="connsiteY6" fmla="*/ 23944 h 160945"/>
                <a:gd name="connsiteX7" fmla="*/ 23973 w 206607"/>
                <a:gd name="connsiteY7" fmla="*/ 64167 h 160945"/>
                <a:gd name="connsiteX8" fmla="*/ 135930 w 206607"/>
                <a:gd name="connsiteY8" fmla="*/ 137001 h 160945"/>
                <a:gd name="connsiteX9" fmla="*/ 182663 w 206607"/>
                <a:gd name="connsiteY9" fmla="*/ 90267 h 160945"/>
                <a:gd name="connsiteX10" fmla="*/ 135930 w 206607"/>
                <a:gd name="connsiteY10" fmla="*/ 23959 h 160945"/>
                <a:gd name="connsiteX11" fmla="*/ 70692 w 206607"/>
                <a:gd name="connsiteY11" fmla="*/ 23959 h 16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607" h="160945">
                  <a:moveTo>
                    <a:pt x="135915" y="160945"/>
                  </a:moveTo>
                  <a:cubicBezTo>
                    <a:pt x="23071" y="160945"/>
                    <a:pt x="0" y="84602"/>
                    <a:pt x="0" y="64167"/>
                  </a:cubicBezTo>
                  <a:cubicBezTo>
                    <a:pt x="0" y="25777"/>
                    <a:pt x="28412" y="0"/>
                    <a:pt x="70692" y="0"/>
                  </a:cubicBezTo>
                  <a:lnTo>
                    <a:pt x="135915" y="0"/>
                  </a:lnTo>
                  <a:cubicBezTo>
                    <a:pt x="162326" y="0"/>
                    <a:pt x="206607" y="11726"/>
                    <a:pt x="206607" y="90253"/>
                  </a:cubicBezTo>
                  <a:cubicBezTo>
                    <a:pt x="206607" y="129235"/>
                    <a:pt x="174897" y="160945"/>
                    <a:pt x="135915" y="160945"/>
                  </a:cubicBezTo>
                  <a:close/>
                  <a:moveTo>
                    <a:pt x="70692" y="23944"/>
                  </a:moveTo>
                  <a:cubicBezTo>
                    <a:pt x="48100" y="23944"/>
                    <a:pt x="23973" y="34514"/>
                    <a:pt x="23973" y="64167"/>
                  </a:cubicBezTo>
                  <a:cubicBezTo>
                    <a:pt x="23973" y="64899"/>
                    <a:pt x="30554" y="137001"/>
                    <a:pt x="135930" y="137001"/>
                  </a:cubicBezTo>
                  <a:cubicBezTo>
                    <a:pt x="161706" y="137001"/>
                    <a:pt x="182663" y="116030"/>
                    <a:pt x="182663" y="90267"/>
                  </a:cubicBezTo>
                  <a:cubicBezTo>
                    <a:pt x="182663" y="23959"/>
                    <a:pt x="147486" y="23959"/>
                    <a:pt x="135930" y="23959"/>
                  </a:cubicBezTo>
                  <a:lnTo>
                    <a:pt x="70692" y="2395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87ADBE7-7C3F-4BF1-AA00-2E80BDC947E4}"/>
                </a:ext>
              </a:extLst>
            </p:cNvPr>
            <p:cNvSpPr/>
            <p:nvPr/>
          </p:nvSpPr>
          <p:spPr>
            <a:xfrm>
              <a:off x="4583024" y="2937014"/>
              <a:ext cx="206607" cy="160945"/>
            </a:xfrm>
            <a:custGeom>
              <a:avLst/>
              <a:gdLst>
                <a:gd name="connsiteX0" fmla="*/ 70692 w 206607"/>
                <a:gd name="connsiteY0" fmla="*/ 160945 h 160945"/>
                <a:gd name="connsiteX1" fmla="*/ 0 w 206607"/>
                <a:gd name="connsiteY1" fmla="*/ 90253 h 160945"/>
                <a:gd name="connsiteX2" fmla="*/ 70692 w 206607"/>
                <a:gd name="connsiteY2" fmla="*/ 0 h 160945"/>
                <a:gd name="connsiteX3" fmla="*/ 135915 w 206607"/>
                <a:gd name="connsiteY3" fmla="*/ 0 h 160945"/>
                <a:gd name="connsiteX4" fmla="*/ 206607 w 206607"/>
                <a:gd name="connsiteY4" fmla="*/ 64167 h 160945"/>
                <a:gd name="connsiteX5" fmla="*/ 70692 w 206607"/>
                <a:gd name="connsiteY5" fmla="*/ 160945 h 160945"/>
                <a:gd name="connsiteX6" fmla="*/ 70692 w 206607"/>
                <a:gd name="connsiteY6" fmla="*/ 23944 h 160945"/>
                <a:gd name="connsiteX7" fmla="*/ 23973 w 206607"/>
                <a:gd name="connsiteY7" fmla="*/ 90253 h 160945"/>
                <a:gd name="connsiteX8" fmla="*/ 70692 w 206607"/>
                <a:gd name="connsiteY8" fmla="*/ 136987 h 160945"/>
                <a:gd name="connsiteX9" fmla="*/ 182649 w 206607"/>
                <a:gd name="connsiteY9" fmla="*/ 64152 h 160945"/>
                <a:gd name="connsiteX10" fmla="*/ 135915 w 206607"/>
                <a:gd name="connsiteY10" fmla="*/ 23930 h 160945"/>
                <a:gd name="connsiteX11" fmla="*/ 70692 w 206607"/>
                <a:gd name="connsiteY11" fmla="*/ 23930 h 16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607" h="160945">
                  <a:moveTo>
                    <a:pt x="70692" y="160945"/>
                  </a:moveTo>
                  <a:cubicBezTo>
                    <a:pt x="31710" y="160945"/>
                    <a:pt x="0" y="129235"/>
                    <a:pt x="0" y="90253"/>
                  </a:cubicBezTo>
                  <a:cubicBezTo>
                    <a:pt x="0" y="11726"/>
                    <a:pt x="44295" y="0"/>
                    <a:pt x="70692" y="0"/>
                  </a:cubicBezTo>
                  <a:lnTo>
                    <a:pt x="135915" y="0"/>
                  </a:lnTo>
                  <a:cubicBezTo>
                    <a:pt x="178195" y="0"/>
                    <a:pt x="206607" y="25777"/>
                    <a:pt x="206607" y="64167"/>
                  </a:cubicBezTo>
                  <a:cubicBezTo>
                    <a:pt x="206607" y="84602"/>
                    <a:pt x="183551" y="160945"/>
                    <a:pt x="70692" y="160945"/>
                  </a:cubicBezTo>
                  <a:close/>
                  <a:moveTo>
                    <a:pt x="70692" y="23944"/>
                  </a:moveTo>
                  <a:cubicBezTo>
                    <a:pt x="59135" y="23944"/>
                    <a:pt x="23973" y="23944"/>
                    <a:pt x="23973" y="90253"/>
                  </a:cubicBezTo>
                  <a:cubicBezTo>
                    <a:pt x="23973" y="116016"/>
                    <a:pt x="44929" y="136987"/>
                    <a:pt x="70692" y="136987"/>
                  </a:cubicBezTo>
                  <a:cubicBezTo>
                    <a:pt x="176081" y="136987"/>
                    <a:pt x="182649" y="64885"/>
                    <a:pt x="182649" y="64152"/>
                  </a:cubicBezTo>
                  <a:cubicBezTo>
                    <a:pt x="182649" y="34500"/>
                    <a:pt x="158507" y="23930"/>
                    <a:pt x="135915" y="23930"/>
                  </a:cubicBezTo>
                  <a:lnTo>
                    <a:pt x="70692" y="2393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C02E98B-8049-4888-A432-B3A8F7DA17AE}"/>
                </a:ext>
              </a:extLst>
            </p:cNvPr>
            <p:cNvSpPr/>
            <p:nvPr/>
          </p:nvSpPr>
          <p:spPr>
            <a:xfrm>
              <a:off x="4542435" y="2977589"/>
              <a:ext cx="64547" cy="23958"/>
            </a:xfrm>
            <a:custGeom>
              <a:avLst/>
              <a:gdLst>
                <a:gd name="connsiteX0" fmla="*/ 52568 w 64547"/>
                <a:gd name="connsiteY0" fmla="*/ 23959 h 23958"/>
                <a:gd name="connsiteX1" fmla="*/ 11979 w 64547"/>
                <a:gd name="connsiteY1" fmla="*/ 23959 h 23958"/>
                <a:gd name="connsiteX2" fmla="*/ 0 w 64547"/>
                <a:gd name="connsiteY2" fmla="*/ 11979 h 23958"/>
                <a:gd name="connsiteX3" fmla="*/ 11979 w 64547"/>
                <a:gd name="connsiteY3" fmla="*/ 0 h 23958"/>
                <a:gd name="connsiteX4" fmla="*/ 52568 w 64547"/>
                <a:gd name="connsiteY4" fmla="*/ 0 h 23958"/>
                <a:gd name="connsiteX5" fmla="*/ 64547 w 64547"/>
                <a:gd name="connsiteY5" fmla="*/ 11979 h 23958"/>
                <a:gd name="connsiteX6" fmla="*/ 52568 w 64547"/>
                <a:gd name="connsiteY6" fmla="*/ 23959 h 2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47" h="23958">
                  <a:moveTo>
                    <a:pt x="52568" y="23959"/>
                  </a:moveTo>
                  <a:lnTo>
                    <a:pt x="11979" y="23959"/>
                  </a:lnTo>
                  <a:cubicBezTo>
                    <a:pt x="5370" y="23959"/>
                    <a:pt x="0" y="18603"/>
                    <a:pt x="0" y="11979"/>
                  </a:cubicBezTo>
                  <a:cubicBezTo>
                    <a:pt x="0" y="5355"/>
                    <a:pt x="5370" y="0"/>
                    <a:pt x="11979" y="0"/>
                  </a:cubicBezTo>
                  <a:lnTo>
                    <a:pt x="52568" y="0"/>
                  </a:lnTo>
                  <a:cubicBezTo>
                    <a:pt x="59178" y="0"/>
                    <a:pt x="64547" y="5355"/>
                    <a:pt x="64547" y="11979"/>
                  </a:cubicBezTo>
                  <a:cubicBezTo>
                    <a:pt x="64547" y="18603"/>
                    <a:pt x="59192" y="23959"/>
                    <a:pt x="52568" y="239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EB54C2-0A8E-4DA3-9D19-0A89D55BD03F}"/>
                </a:ext>
              </a:extLst>
            </p:cNvPr>
            <p:cNvSpPr/>
            <p:nvPr/>
          </p:nvSpPr>
          <p:spPr>
            <a:xfrm>
              <a:off x="4978763" y="2977589"/>
              <a:ext cx="64547" cy="23958"/>
            </a:xfrm>
            <a:custGeom>
              <a:avLst/>
              <a:gdLst>
                <a:gd name="connsiteX0" fmla="*/ 52568 w 64547"/>
                <a:gd name="connsiteY0" fmla="*/ 23959 h 23958"/>
                <a:gd name="connsiteX1" fmla="*/ 11979 w 64547"/>
                <a:gd name="connsiteY1" fmla="*/ 23959 h 23958"/>
                <a:gd name="connsiteX2" fmla="*/ 0 w 64547"/>
                <a:gd name="connsiteY2" fmla="*/ 11979 h 23958"/>
                <a:gd name="connsiteX3" fmla="*/ 11979 w 64547"/>
                <a:gd name="connsiteY3" fmla="*/ 0 h 23958"/>
                <a:gd name="connsiteX4" fmla="*/ 52568 w 64547"/>
                <a:gd name="connsiteY4" fmla="*/ 0 h 23958"/>
                <a:gd name="connsiteX5" fmla="*/ 64547 w 64547"/>
                <a:gd name="connsiteY5" fmla="*/ 11979 h 23958"/>
                <a:gd name="connsiteX6" fmla="*/ 52568 w 64547"/>
                <a:gd name="connsiteY6" fmla="*/ 23959 h 2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47" h="23958">
                  <a:moveTo>
                    <a:pt x="52568" y="23959"/>
                  </a:moveTo>
                  <a:lnTo>
                    <a:pt x="11979" y="23959"/>
                  </a:lnTo>
                  <a:cubicBezTo>
                    <a:pt x="5370" y="23959"/>
                    <a:pt x="0" y="18603"/>
                    <a:pt x="0" y="11979"/>
                  </a:cubicBezTo>
                  <a:cubicBezTo>
                    <a:pt x="0" y="5355"/>
                    <a:pt x="5370" y="0"/>
                    <a:pt x="11979" y="0"/>
                  </a:cubicBezTo>
                  <a:lnTo>
                    <a:pt x="52568" y="0"/>
                  </a:lnTo>
                  <a:cubicBezTo>
                    <a:pt x="59178" y="0"/>
                    <a:pt x="64547" y="5355"/>
                    <a:pt x="64547" y="11979"/>
                  </a:cubicBezTo>
                  <a:cubicBezTo>
                    <a:pt x="64547" y="18603"/>
                    <a:pt x="59178" y="23959"/>
                    <a:pt x="52568" y="239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D717EA4-AC7B-4563-B620-E09B4ACEA727}"/>
                </a:ext>
              </a:extLst>
            </p:cNvPr>
            <p:cNvSpPr/>
            <p:nvPr/>
          </p:nvSpPr>
          <p:spPr>
            <a:xfrm>
              <a:off x="4765673" y="2977589"/>
              <a:ext cx="59473" cy="23958"/>
            </a:xfrm>
            <a:custGeom>
              <a:avLst/>
              <a:gdLst>
                <a:gd name="connsiteX0" fmla="*/ 47494 w 59473"/>
                <a:gd name="connsiteY0" fmla="*/ 23959 h 23958"/>
                <a:gd name="connsiteX1" fmla="*/ 11979 w 59473"/>
                <a:gd name="connsiteY1" fmla="*/ 23959 h 23958"/>
                <a:gd name="connsiteX2" fmla="*/ 0 w 59473"/>
                <a:gd name="connsiteY2" fmla="*/ 11979 h 23958"/>
                <a:gd name="connsiteX3" fmla="*/ 11979 w 59473"/>
                <a:gd name="connsiteY3" fmla="*/ 0 h 23958"/>
                <a:gd name="connsiteX4" fmla="*/ 47494 w 59473"/>
                <a:gd name="connsiteY4" fmla="*/ 0 h 23958"/>
                <a:gd name="connsiteX5" fmla="*/ 59474 w 59473"/>
                <a:gd name="connsiteY5" fmla="*/ 11979 h 23958"/>
                <a:gd name="connsiteX6" fmla="*/ 47494 w 59473"/>
                <a:gd name="connsiteY6" fmla="*/ 23959 h 2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473" h="23958">
                  <a:moveTo>
                    <a:pt x="47494" y="23959"/>
                  </a:moveTo>
                  <a:lnTo>
                    <a:pt x="11979" y="23959"/>
                  </a:lnTo>
                  <a:cubicBezTo>
                    <a:pt x="5370" y="23959"/>
                    <a:pt x="0" y="18603"/>
                    <a:pt x="0" y="11979"/>
                  </a:cubicBezTo>
                  <a:cubicBezTo>
                    <a:pt x="0" y="5355"/>
                    <a:pt x="5370" y="0"/>
                    <a:pt x="11979" y="0"/>
                  </a:cubicBezTo>
                  <a:lnTo>
                    <a:pt x="47494" y="0"/>
                  </a:lnTo>
                  <a:cubicBezTo>
                    <a:pt x="54104" y="0"/>
                    <a:pt x="59474" y="5355"/>
                    <a:pt x="59474" y="11979"/>
                  </a:cubicBezTo>
                  <a:cubicBezTo>
                    <a:pt x="59474" y="18603"/>
                    <a:pt x="54118" y="23959"/>
                    <a:pt x="47494" y="239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4BA473-B337-4AC2-86A2-316FA8FE773B}"/>
                </a:ext>
              </a:extLst>
            </p:cNvPr>
            <p:cNvSpPr/>
            <p:nvPr/>
          </p:nvSpPr>
          <p:spPr>
            <a:xfrm>
              <a:off x="4613464" y="3280735"/>
              <a:ext cx="394329" cy="365170"/>
            </a:xfrm>
            <a:custGeom>
              <a:avLst/>
              <a:gdLst>
                <a:gd name="connsiteX0" fmla="*/ 197166 w 394329"/>
                <a:gd name="connsiteY0" fmla="*/ 365171 h 365170"/>
                <a:gd name="connsiteX1" fmla="*/ 197138 w 394329"/>
                <a:gd name="connsiteY1" fmla="*/ 365171 h 365170"/>
                <a:gd name="connsiteX2" fmla="*/ 186639 w 394329"/>
                <a:gd name="connsiteY2" fmla="*/ 358913 h 365170"/>
                <a:gd name="connsiteX3" fmla="*/ 1453 w 394329"/>
                <a:gd name="connsiteY3" fmla="*/ 17701 h 365170"/>
                <a:gd name="connsiteX4" fmla="*/ 6273 w 394329"/>
                <a:gd name="connsiteY4" fmla="*/ 1466 h 365170"/>
                <a:gd name="connsiteX5" fmla="*/ 22509 w 394329"/>
                <a:gd name="connsiteY5" fmla="*/ 6286 h 365170"/>
                <a:gd name="connsiteX6" fmla="*/ 197237 w 394329"/>
                <a:gd name="connsiteY6" fmla="*/ 328232 h 365170"/>
                <a:gd name="connsiteX7" fmla="*/ 371852 w 394329"/>
                <a:gd name="connsiteY7" fmla="*/ 11275 h 365170"/>
                <a:gd name="connsiteX8" fmla="*/ 388130 w 394329"/>
                <a:gd name="connsiteY8" fmla="*/ 6568 h 365170"/>
                <a:gd name="connsiteX9" fmla="*/ 392837 w 394329"/>
                <a:gd name="connsiteY9" fmla="*/ 22831 h 365170"/>
                <a:gd name="connsiteX10" fmla="*/ 207666 w 394329"/>
                <a:gd name="connsiteY10" fmla="*/ 358970 h 365170"/>
                <a:gd name="connsiteX11" fmla="*/ 197166 w 394329"/>
                <a:gd name="connsiteY11" fmla="*/ 365171 h 3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4329" h="365170">
                  <a:moveTo>
                    <a:pt x="197166" y="365171"/>
                  </a:moveTo>
                  <a:cubicBezTo>
                    <a:pt x="197152" y="365171"/>
                    <a:pt x="197138" y="365171"/>
                    <a:pt x="197138" y="365171"/>
                  </a:cubicBezTo>
                  <a:cubicBezTo>
                    <a:pt x="192741" y="365156"/>
                    <a:pt x="188725" y="362761"/>
                    <a:pt x="186639" y="358913"/>
                  </a:cubicBezTo>
                  <a:lnTo>
                    <a:pt x="1453" y="17701"/>
                  </a:lnTo>
                  <a:cubicBezTo>
                    <a:pt x="-1704" y="11895"/>
                    <a:pt x="453" y="4609"/>
                    <a:pt x="6273" y="1466"/>
                  </a:cubicBezTo>
                  <a:cubicBezTo>
                    <a:pt x="12080" y="-1719"/>
                    <a:pt x="19366" y="465"/>
                    <a:pt x="22509" y="6286"/>
                  </a:cubicBezTo>
                  <a:lnTo>
                    <a:pt x="197237" y="328232"/>
                  </a:lnTo>
                  <a:lnTo>
                    <a:pt x="371852" y="11275"/>
                  </a:lnTo>
                  <a:cubicBezTo>
                    <a:pt x="375052" y="5482"/>
                    <a:pt x="382352" y="3354"/>
                    <a:pt x="388130" y="6568"/>
                  </a:cubicBezTo>
                  <a:cubicBezTo>
                    <a:pt x="393922" y="9767"/>
                    <a:pt x="396036" y="17039"/>
                    <a:pt x="392837" y="22831"/>
                  </a:cubicBezTo>
                  <a:lnTo>
                    <a:pt x="207666" y="358970"/>
                  </a:lnTo>
                  <a:cubicBezTo>
                    <a:pt x="205552" y="362803"/>
                    <a:pt x="201535" y="365171"/>
                    <a:pt x="197166" y="36517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34968D7-800E-4AF9-97ED-A776824E01D9}"/>
                </a:ext>
              </a:extLst>
            </p:cNvPr>
            <p:cNvSpPr/>
            <p:nvPr/>
          </p:nvSpPr>
          <p:spPr>
            <a:xfrm>
              <a:off x="4746224" y="3625329"/>
              <a:ext cx="128812" cy="128798"/>
            </a:xfrm>
            <a:custGeom>
              <a:avLst/>
              <a:gdLst>
                <a:gd name="connsiteX0" fmla="*/ 64406 w 128812"/>
                <a:gd name="connsiteY0" fmla="*/ 128798 h 128798"/>
                <a:gd name="connsiteX1" fmla="*/ 0 w 128812"/>
                <a:gd name="connsiteY1" fmla="*/ 64406 h 128798"/>
                <a:gd name="connsiteX2" fmla="*/ 64406 w 128812"/>
                <a:gd name="connsiteY2" fmla="*/ 0 h 128798"/>
                <a:gd name="connsiteX3" fmla="*/ 128812 w 128812"/>
                <a:gd name="connsiteY3" fmla="*/ 64406 h 128798"/>
                <a:gd name="connsiteX4" fmla="*/ 64406 w 128812"/>
                <a:gd name="connsiteY4" fmla="*/ 128798 h 128798"/>
                <a:gd name="connsiteX5" fmla="*/ 64406 w 128812"/>
                <a:gd name="connsiteY5" fmla="*/ 23944 h 128798"/>
                <a:gd name="connsiteX6" fmla="*/ 23959 w 128812"/>
                <a:gd name="connsiteY6" fmla="*/ 64406 h 128798"/>
                <a:gd name="connsiteX7" fmla="*/ 64406 w 128812"/>
                <a:gd name="connsiteY7" fmla="*/ 104854 h 128798"/>
                <a:gd name="connsiteX8" fmla="*/ 104854 w 128812"/>
                <a:gd name="connsiteY8" fmla="*/ 64406 h 128798"/>
                <a:gd name="connsiteX9" fmla="*/ 64406 w 128812"/>
                <a:gd name="connsiteY9" fmla="*/ 23944 h 12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12" h="128798">
                  <a:moveTo>
                    <a:pt x="64406" y="128798"/>
                  </a:moveTo>
                  <a:cubicBezTo>
                    <a:pt x="28891" y="128798"/>
                    <a:pt x="0" y="99907"/>
                    <a:pt x="0" y="64406"/>
                  </a:cubicBezTo>
                  <a:cubicBezTo>
                    <a:pt x="0" y="28877"/>
                    <a:pt x="28891" y="0"/>
                    <a:pt x="64406" y="0"/>
                  </a:cubicBezTo>
                  <a:cubicBezTo>
                    <a:pt x="99921" y="0"/>
                    <a:pt x="128812" y="28891"/>
                    <a:pt x="128812" y="64406"/>
                  </a:cubicBezTo>
                  <a:cubicBezTo>
                    <a:pt x="128812" y="99921"/>
                    <a:pt x="99921" y="128798"/>
                    <a:pt x="64406" y="128798"/>
                  </a:cubicBezTo>
                  <a:close/>
                  <a:moveTo>
                    <a:pt x="64406" y="23944"/>
                  </a:moveTo>
                  <a:cubicBezTo>
                    <a:pt x="42097" y="23944"/>
                    <a:pt x="23959" y="42097"/>
                    <a:pt x="23959" y="64406"/>
                  </a:cubicBezTo>
                  <a:cubicBezTo>
                    <a:pt x="23959" y="86702"/>
                    <a:pt x="42097" y="104854"/>
                    <a:pt x="64406" y="104854"/>
                  </a:cubicBezTo>
                  <a:cubicBezTo>
                    <a:pt x="86716" y="104854"/>
                    <a:pt x="104854" y="86702"/>
                    <a:pt x="104854" y="64406"/>
                  </a:cubicBezTo>
                  <a:cubicBezTo>
                    <a:pt x="104854" y="42097"/>
                    <a:pt x="86716" y="23944"/>
                    <a:pt x="64406" y="2394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4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F28A6D8-BA42-459B-8982-665E3FB6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35912">
            <a:off x="5989790" y="2344147"/>
            <a:ext cx="698441" cy="748712"/>
          </a:xfrm>
          <a:custGeom>
            <a:avLst/>
            <a:gdLst>
              <a:gd name="connsiteX0" fmla="*/ 304679 w 662839"/>
              <a:gd name="connsiteY0" fmla="*/ 700567 h 947396"/>
              <a:gd name="connsiteX1" fmla="*/ 315227 w 662839"/>
              <a:gd name="connsiteY1" fmla="*/ 702732 h 947396"/>
              <a:gd name="connsiteX2" fmla="*/ 319013 w 662839"/>
              <a:gd name="connsiteY2" fmla="*/ 722267 h 947396"/>
              <a:gd name="connsiteX3" fmla="*/ 217272 w 662839"/>
              <a:gd name="connsiteY3" fmla="*/ 872846 h 947396"/>
              <a:gd name="connsiteX4" fmla="*/ 208650 w 662839"/>
              <a:gd name="connsiteY4" fmla="*/ 877422 h 947396"/>
              <a:gd name="connsiteX5" fmla="*/ 199692 w 662839"/>
              <a:gd name="connsiteY5" fmla="*/ 848600 h 947396"/>
              <a:gd name="connsiteX6" fmla="*/ 295693 w 662839"/>
              <a:gd name="connsiteY6" fmla="*/ 706518 h 947396"/>
              <a:gd name="connsiteX7" fmla="*/ 304679 w 662839"/>
              <a:gd name="connsiteY7" fmla="*/ 700567 h 947396"/>
              <a:gd name="connsiteX8" fmla="*/ 641719 w 662839"/>
              <a:gd name="connsiteY8" fmla="*/ 306702 h 947396"/>
              <a:gd name="connsiteX9" fmla="*/ 660944 w 662839"/>
              <a:gd name="connsiteY9" fmla="*/ 311853 h 947396"/>
              <a:gd name="connsiteX10" fmla="*/ 655793 w 662839"/>
              <a:gd name="connsiteY10" fmla="*/ 331078 h 947396"/>
              <a:gd name="connsiteX11" fmla="*/ 566873 w 662839"/>
              <a:gd name="connsiteY11" fmla="*/ 382392 h 947396"/>
              <a:gd name="connsiteX12" fmla="*/ 559849 w 662839"/>
              <a:gd name="connsiteY12" fmla="*/ 384278 h 947396"/>
              <a:gd name="connsiteX13" fmla="*/ 547648 w 662839"/>
              <a:gd name="connsiteY13" fmla="*/ 377241 h 947396"/>
              <a:gd name="connsiteX14" fmla="*/ 552798 w 662839"/>
              <a:gd name="connsiteY14" fmla="*/ 358016 h 947396"/>
              <a:gd name="connsiteX15" fmla="*/ 338042 w 662839"/>
              <a:gd name="connsiteY15" fmla="*/ 400857 h 947396"/>
              <a:gd name="connsiteX16" fmla="*/ 357774 w 662839"/>
              <a:gd name="connsiteY16" fmla="*/ 403363 h 947396"/>
              <a:gd name="connsiteX17" fmla="*/ 441739 w 662839"/>
              <a:gd name="connsiteY17" fmla="*/ 511677 h 947396"/>
              <a:gd name="connsiteX18" fmla="*/ 439235 w 662839"/>
              <a:gd name="connsiteY18" fmla="*/ 531423 h 947396"/>
              <a:gd name="connsiteX19" fmla="*/ 430635 w 662839"/>
              <a:gd name="connsiteY19" fmla="*/ 534379 h 947396"/>
              <a:gd name="connsiteX20" fmla="*/ 419503 w 662839"/>
              <a:gd name="connsiteY20" fmla="*/ 528918 h 947396"/>
              <a:gd name="connsiteX21" fmla="*/ 335537 w 662839"/>
              <a:gd name="connsiteY21" fmla="*/ 420604 h 947396"/>
              <a:gd name="connsiteX22" fmla="*/ 338042 w 662839"/>
              <a:gd name="connsiteY22" fmla="*/ 400857 h 947396"/>
              <a:gd name="connsiteX23" fmla="*/ 121032 w 662839"/>
              <a:gd name="connsiteY23" fmla="*/ 430315 h 947396"/>
              <a:gd name="connsiteX24" fmla="*/ 135107 w 662839"/>
              <a:gd name="connsiteY24" fmla="*/ 444375 h 947396"/>
              <a:gd name="connsiteX25" fmla="*/ 135163 w 662839"/>
              <a:gd name="connsiteY25" fmla="*/ 562584 h 947396"/>
              <a:gd name="connsiteX26" fmla="*/ 121089 w 662839"/>
              <a:gd name="connsiteY26" fmla="*/ 576658 h 947396"/>
              <a:gd name="connsiteX27" fmla="*/ 114300 w 662839"/>
              <a:gd name="connsiteY27" fmla="*/ 573848 h 947396"/>
              <a:gd name="connsiteX28" fmla="*/ 107008 w 662839"/>
              <a:gd name="connsiteY28" fmla="*/ 550387 h 947396"/>
              <a:gd name="connsiteX29" fmla="*/ 106958 w 662839"/>
              <a:gd name="connsiteY29" fmla="*/ 444390 h 947396"/>
              <a:gd name="connsiteX30" fmla="*/ 121032 w 662839"/>
              <a:gd name="connsiteY30" fmla="*/ 430315 h 947396"/>
              <a:gd name="connsiteX31" fmla="*/ 511496 w 662839"/>
              <a:gd name="connsiteY31" fmla="*/ 142705 h 947396"/>
              <a:gd name="connsiteX32" fmla="*/ 521779 w 662839"/>
              <a:gd name="connsiteY32" fmla="*/ 145935 h 947396"/>
              <a:gd name="connsiteX33" fmla="*/ 523510 w 662839"/>
              <a:gd name="connsiteY33" fmla="*/ 165764 h 947396"/>
              <a:gd name="connsiteX34" fmla="*/ 457531 w 662839"/>
              <a:gd name="connsiteY34" fmla="*/ 244410 h 947396"/>
              <a:gd name="connsiteX35" fmla="*/ 446736 w 662839"/>
              <a:gd name="connsiteY35" fmla="*/ 249435 h 947396"/>
              <a:gd name="connsiteX36" fmla="*/ 437714 w 662839"/>
              <a:gd name="connsiteY36" fmla="*/ 246155 h 947396"/>
              <a:gd name="connsiteX37" fmla="*/ 435983 w 662839"/>
              <a:gd name="connsiteY37" fmla="*/ 226325 h 947396"/>
              <a:gd name="connsiteX38" fmla="*/ 501963 w 662839"/>
              <a:gd name="connsiteY38" fmla="*/ 147680 h 947396"/>
              <a:gd name="connsiteX39" fmla="*/ 511496 w 662839"/>
              <a:gd name="connsiteY39" fmla="*/ 142705 h 947396"/>
              <a:gd name="connsiteX40" fmla="*/ 0 w 662839"/>
              <a:gd name="connsiteY40" fmla="*/ 206088 h 947396"/>
              <a:gd name="connsiteX41" fmla="*/ 121089 w 662839"/>
              <a:gd name="connsiteY41" fmla="*/ 199627 h 947396"/>
              <a:gd name="connsiteX42" fmla="*/ 471534 w 662839"/>
              <a:gd name="connsiteY42" fmla="*/ 304521 h 947396"/>
              <a:gd name="connsiteX43" fmla="*/ 580988 w 662839"/>
              <a:gd name="connsiteY43" fmla="*/ 479054 h 947396"/>
              <a:gd name="connsiteX44" fmla="*/ 580186 w 662839"/>
              <a:gd name="connsiteY44" fmla="*/ 495141 h 947396"/>
              <a:gd name="connsiteX45" fmla="*/ 575851 w 662839"/>
              <a:gd name="connsiteY45" fmla="*/ 500742 h 947396"/>
              <a:gd name="connsiteX46" fmla="*/ 576048 w 662839"/>
              <a:gd name="connsiteY46" fmla="*/ 501150 h 947396"/>
              <a:gd name="connsiteX47" fmla="*/ 575176 w 662839"/>
              <a:gd name="connsiteY47" fmla="*/ 501601 h 947396"/>
              <a:gd name="connsiteX48" fmla="*/ 230398 w 662839"/>
              <a:gd name="connsiteY48" fmla="*/ 947396 h 947396"/>
              <a:gd name="connsiteX49" fmla="*/ 220210 w 662839"/>
              <a:gd name="connsiteY49" fmla="*/ 914616 h 947396"/>
              <a:gd name="connsiteX50" fmla="*/ 505607 w 662839"/>
              <a:gd name="connsiteY50" fmla="*/ 545568 h 947396"/>
              <a:gd name="connsiteX51" fmla="*/ 206016 w 662839"/>
              <a:gd name="connsiteY51" fmla="*/ 618530 h 947396"/>
              <a:gd name="connsiteX52" fmla="*/ 128660 w 662839"/>
              <a:gd name="connsiteY52" fmla="*/ 620054 h 947396"/>
              <a:gd name="connsiteX53" fmla="*/ 119951 w 662839"/>
              <a:gd name="connsiteY53" fmla="*/ 592030 h 947396"/>
              <a:gd name="connsiteX54" fmla="*/ 121089 w 662839"/>
              <a:gd name="connsiteY54" fmla="*/ 592055 h 947396"/>
              <a:gd name="connsiteX55" fmla="*/ 509886 w 662839"/>
              <a:gd name="connsiteY55" fmla="*/ 508708 h 947396"/>
              <a:gd name="connsiteX56" fmla="*/ 550208 w 662839"/>
              <a:gd name="connsiteY56" fmla="*/ 482938 h 947396"/>
              <a:gd name="connsiteX57" fmla="*/ 460247 w 662839"/>
              <a:gd name="connsiteY57" fmla="*/ 339509 h 947396"/>
              <a:gd name="connsiteX58" fmla="*/ 121089 w 662839"/>
              <a:gd name="connsiteY58" fmla="*/ 418634 h 947396"/>
              <a:gd name="connsiteX59" fmla="*/ 65260 w 662839"/>
              <a:gd name="connsiteY59" fmla="*/ 416062 h 947396"/>
              <a:gd name="connsiteX60" fmla="*/ 56716 w 662839"/>
              <a:gd name="connsiteY60" fmla="*/ 388573 h 947396"/>
              <a:gd name="connsiteX61" fmla="*/ 121089 w 662839"/>
              <a:gd name="connsiteY61" fmla="*/ 390472 h 947396"/>
              <a:gd name="connsiteX62" fmla="*/ 443752 w 662839"/>
              <a:gd name="connsiteY62" fmla="*/ 309123 h 947396"/>
              <a:gd name="connsiteX63" fmla="*/ 121089 w 662839"/>
              <a:gd name="connsiteY63" fmla="*/ 227775 h 947396"/>
              <a:gd name="connsiteX64" fmla="*/ 8796 w 662839"/>
              <a:gd name="connsiteY64" fmla="*/ 234388 h 947396"/>
              <a:gd name="connsiteX65" fmla="*/ 323499 w 662839"/>
              <a:gd name="connsiteY65" fmla="*/ 38111 h 947396"/>
              <a:gd name="connsiteX66" fmla="*/ 334256 w 662839"/>
              <a:gd name="connsiteY66" fmla="*/ 37634 h 947396"/>
              <a:gd name="connsiteX67" fmla="*/ 342672 w 662839"/>
              <a:gd name="connsiteY67" fmla="*/ 55677 h 947396"/>
              <a:gd name="connsiteX68" fmla="*/ 307571 w 662839"/>
              <a:gd name="connsiteY68" fmla="*/ 152141 h 947396"/>
              <a:gd name="connsiteX69" fmla="*/ 294356 w 662839"/>
              <a:gd name="connsiteY69" fmla="*/ 161416 h 947396"/>
              <a:gd name="connsiteX70" fmla="*/ 289542 w 662839"/>
              <a:gd name="connsiteY70" fmla="*/ 160557 h 947396"/>
              <a:gd name="connsiteX71" fmla="*/ 281125 w 662839"/>
              <a:gd name="connsiteY71" fmla="*/ 142514 h 947396"/>
              <a:gd name="connsiteX72" fmla="*/ 316227 w 662839"/>
              <a:gd name="connsiteY72" fmla="*/ 46050 h 947396"/>
              <a:gd name="connsiteX73" fmla="*/ 323499 w 662839"/>
              <a:gd name="connsiteY73" fmla="*/ 38111 h 947396"/>
              <a:gd name="connsiteX74" fmla="*/ 121033 w 662839"/>
              <a:gd name="connsiteY74" fmla="*/ 0 h 947396"/>
              <a:gd name="connsiteX75" fmla="*/ 135107 w 662839"/>
              <a:gd name="connsiteY75" fmla="*/ 14074 h 947396"/>
              <a:gd name="connsiteX76" fmla="*/ 135107 w 662839"/>
              <a:gd name="connsiteY76" fmla="*/ 116716 h 947396"/>
              <a:gd name="connsiteX77" fmla="*/ 121033 w 662839"/>
              <a:gd name="connsiteY77" fmla="*/ 130791 h 947396"/>
              <a:gd name="connsiteX78" fmla="*/ 106959 w 662839"/>
              <a:gd name="connsiteY78" fmla="*/ 116716 h 947396"/>
              <a:gd name="connsiteX79" fmla="*/ 106959 w 662839"/>
              <a:gd name="connsiteY79" fmla="*/ 14074 h 947396"/>
              <a:gd name="connsiteX80" fmla="*/ 121033 w 662839"/>
              <a:gd name="connsiteY80" fmla="*/ 0 h 94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62839" h="947396">
                <a:moveTo>
                  <a:pt x="304679" y="700567"/>
                </a:moveTo>
                <a:cubicBezTo>
                  <a:pt x="308218" y="699879"/>
                  <a:pt x="312019" y="700544"/>
                  <a:pt x="315227" y="702732"/>
                </a:cubicBezTo>
                <a:cubicBezTo>
                  <a:pt x="321673" y="707081"/>
                  <a:pt x="323376" y="715836"/>
                  <a:pt x="319013" y="722267"/>
                </a:cubicBezTo>
                <a:lnTo>
                  <a:pt x="217272" y="872846"/>
                </a:lnTo>
                <a:lnTo>
                  <a:pt x="208650" y="877422"/>
                </a:lnTo>
                <a:lnTo>
                  <a:pt x="199692" y="848600"/>
                </a:lnTo>
                <a:lnTo>
                  <a:pt x="295693" y="706518"/>
                </a:lnTo>
                <a:cubicBezTo>
                  <a:pt x="297860" y="703296"/>
                  <a:pt x="301139" y="701255"/>
                  <a:pt x="304679" y="700567"/>
                </a:cubicBezTo>
                <a:close/>
                <a:moveTo>
                  <a:pt x="641719" y="306702"/>
                </a:moveTo>
                <a:cubicBezTo>
                  <a:pt x="648417" y="302803"/>
                  <a:pt x="657045" y="305111"/>
                  <a:pt x="660944" y="311853"/>
                </a:cubicBezTo>
                <a:cubicBezTo>
                  <a:pt x="664842" y="318594"/>
                  <a:pt x="662534" y="327208"/>
                  <a:pt x="655793" y="331078"/>
                </a:cubicBezTo>
                <a:lnTo>
                  <a:pt x="566873" y="382392"/>
                </a:lnTo>
                <a:cubicBezTo>
                  <a:pt x="564663" y="383673"/>
                  <a:pt x="562242" y="384278"/>
                  <a:pt x="559849" y="384278"/>
                </a:cubicBezTo>
                <a:cubicBezTo>
                  <a:pt x="554980" y="384278"/>
                  <a:pt x="550264" y="381759"/>
                  <a:pt x="547648" y="377241"/>
                </a:cubicBezTo>
                <a:cubicBezTo>
                  <a:pt x="543749" y="370513"/>
                  <a:pt x="546056" y="361900"/>
                  <a:pt x="552798" y="358016"/>
                </a:cubicBezTo>
                <a:close/>
                <a:moveTo>
                  <a:pt x="338042" y="400857"/>
                </a:moveTo>
                <a:cubicBezTo>
                  <a:pt x="344164" y="396086"/>
                  <a:pt x="353003" y="397226"/>
                  <a:pt x="357774" y="403363"/>
                </a:cubicBezTo>
                <a:lnTo>
                  <a:pt x="441739" y="511677"/>
                </a:lnTo>
                <a:cubicBezTo>
                  <a:pt x="446511" y="517827"/>
                  <a:pt x="445385" y="526666"/>
                  <a:pt x="439235" y="531423"/>
                </a:cubicBezTo>
                <a:cubicBezTo>
                  <a:pt x="436687" y="533421"/>
                  <a:pt x="433647" y="534379"/>
                  <a:pt x="430635" y="534379"/>
                </a:cubicBezTo>
                <a:cubicBezTo>
                  <a:pt x="426427" y="534379"/>
                  <a:pt x="422275" y="532506"/>
                  <a:pt x="419503" y="528918"/>
                </a:cubicBezTo>
                <a:lnTo>
                  <a:pt x="335537" y="420604"/>
                </a:lnTo>
                <a:cubicBezTo>
                  <a:pt x="330766" y="414468"/>
                  <a:pt x="331891" y="405614"/>
                  <a:pt x="338042" y="400857"/>
                </a:cubicBezTo>
                <a:close/>
                <a:moveTo>
                  <a:pt x="121032" y="430315"/>
                </a:moveTo>
                <a:cubicBezTo>
                  <a:pt x="128802" y="430316"/>
                  <a:pt x="135106" y="436607"/>
                  <a:pt x="135107" y="444375"/>
                </a:cubicBezTo>
                <a:lnTo>
                  <a:pt x="135163" y="562584"/>
                </a:lnTo>
                <a:cubicBezTo>
                  <a:pt x="135162" y="570353"/>
                  <a:pt x="128858" y="576657"/>
                  <a:pt x="121089" y="576658"/>
                </a:cubicBezTo>
                <a:lnTo>
                  <a:pt x="114300" y="573848"/>
                </a:lnTo>
                <a:lnTo>
                  <a:pt x="107008" y="550387"/>
                </a:lnTo>
                <a:lnTo>
                  <a:pt x="106958" y="444390"/>
                </a:lnTo>
                <a:cubicBezTo>
                  <a:pt x="106959" y="436621"/>
                  <a:pt x="113249" y="430315"/>
                  <a:pt x="121032" y="430315"/>
                </a:cubicBezTo>
                <a:close/>
                <a:moveTo>
                  <a:pt x="511496" y="142705"/>
                </a:moveTo>
                <a:cubicBezTo>
                  <a:pt x="515083" y="142391"/>
                  <a:pt x="518795" y="143443"/>
                  <a:pt x="521779" y="145935"/>
                </a:cubicBezTo>
                <a:cubicBezTo>
                  <a:pt x="527732" y="150930"/>
                  <a:pt x="528506" y="159811"/>
                  <a:pt x="523510" y="165764"/>
                </a:cubicBezTo>
                <a:lnTo>
                  <a:pt x="457531" y="244410"/>
                </a:lnTo>
                <a:cubicBezTo>
                  <a:pt x="454744" y="247717"/>
                  <a:pt x="450761" y="249435"/>
                  <a:pt x="446736" y="249435"/>
                </a:cubicBezTo>
                <a:cubicBezTo>
                  <a:pt x="443541" y="249434"/>
                  <a:pt x="440332" y="248351"/>
                  <a:pt x="437714" y="246155"/>
                </a:cubicBezTo>
                <a:cubicBezTo>
                  <a:pt x="431761" y="241160"/>
                  <a:pt x="430987" y="232278"/>
                  <a:pt x="435983" y="226325"/>
                </a:cubicBezTo>
                <a:lnTo>
                  <a:pt x="501963" y="147680"/>
                </a:lnTo>
                <a:cubicBezTo>
                  <a:pt x="504447" y="144703"/>
                  <a:pt x="507909" y="143020"/>
                  <a:pt x="511496" y="142705"/>
                </a:cubicBezTo>
                <a:close/>
                <a:moveTo>
                  <a:pt x="0" y="206088"/>
                </a:moveTo>
                <a:lnTo>
                  <a:pt x="121089" y="199627"/>
                </a:lnTo>
                <a:cubicBezTo>
                  <a:pt x="291653" y="199627"/>
                  <a:pt x="464159" y="235643"/>
                  <a:pt x="471534" y="304521"/>
                </a:cubicBezTo>
                <a:lnTo>
                  <a:pt x="580988" y="479054"/>
                </a:lnTo>
                <a:cubicBezTo>
                  <a:pt x="584113" y="484050"/>
                  <a:pt x="583803" y="490468"/>
                  <a:pt x="580186" y="495141"/>
                </a:cubicBezTo>
                <a:lnTo>
                  <a:pt x="575851" y="500742"/>
                </a:lnTo>
                <a:lnTo>
                  <a:pt x="576048" y="501150"/>
                </a:lnTo>
                <a:cubicBezTo>
                  <a:pt x="575739" y="501291"/>
                  <a:pt x="575471" y="501446"/>
                  <a:pt x="575176" y="501601"/>
                </a:cubicBezTo>
                <a:lnTo>
                  <a:pt x="230398" y="947396"/>
                </a:lnTo>
                <a:lnTo>
                  <a:pt x="220210" y="914616"/>
                </a:lnTo>
                <a:lnTo>
                  <a:pt x="505607" y="545568"/>
                </a:lnTo>
                <a:cubicBezTo>
                  <a:pt x="455584" y="578288"/>
                  <a:pt x="387395" y="610891"/>
                  <a:pt x="206016" y="618530"/>
                </a:cubicBezTo>
                <a:lnTo>
                  <a:pt x="128660" y="620054"/>
                </a:lnTo>
                <a:lnTo>
                  <a:pt x="119951" y="592030"/>
                </a:lnTo>
                <a:lnTo>
                  <a:pt x="121089" y="592055"/>
                </a:lnTo>
                <a:cubicBezTo>
                  <a:pt x="388975" y="592055"/>
                  <a:pt x="453224" y="547764"/>
                  <a:pt x="509886" y="508708"/>
                </a:cubicBezTo>
                <a:cubicBezTo>
                  <a:pt x="522468" y="500024"/>
                  <a:pt x="535444" y="491130"/>
                  <a:pt x="550208" y="482938"/>
                </a:cubicBezTo>
                <a:lnTo>
                  <a:pt x="460247" y="339509"/>
                </a:lnTo>
                <a:cubicBezTo>
                  <a:pt x="418250" y="391584"/>
                  <a:pt x="268923" y="418634"/>
                  <a:pt x="121089" y="418634"/>
                </a:cubicBezTo>
                <a:lnTo>
                  <a:pt x="65260" y="416062"/>
                </a:lnTo>
                <a:lnTo>
                  <a:pt x="56716" y="388573"/>
                </a:lnTo>
                <a:lnTo>
                  <a:pt x="121089" y="390472"/>
                </a:lnTo>
                <a:cubicBezTo>
                  <a:pt x="320998" y="390472"/>
                  <a:pt x="443752" y="343098"/>
                  <a:pt x="443752" y="309123"/>
                </a:cubicBezTo>
                <a:cubicBezTo>
                  <a:pt x="443752" y="275149"/>
                  <a:pt x="320998" y="227775"/>
                  <a:pt x="121089" y="227775"/>
                </a:cubicBezTo>
                <a:lnTo>
                  <a:pt x="8796" y="234388"/>
                </a:lnTo>
                <a:close/>
                <a:moveTo>
                  <a:pt x="323499" y="38111"/>
                </a:moveTo>
                <a:cubicBezTo>
                  <a:pt x="326764" y="36589"/>
                  <a:pt x="330610" y="36311"/>
                  <a:pt x="334256" y="37634"/>
                </a:cubicBezTo>
                <a:cubicBezTo>
                  <a:pt x="341574" y="40294"/>
                  <a:pt x="345331" y="48373"/>
                  <a:pt x="342672" y="55677"/>
                </a:cubicBezTo>
                <a:lnTo>
                  <a:pt x="307571" y="152141"/>
                </a:lnTo>
                <a:cubicBezTo>
                  <a:pt x="305502" y="157869"/>
                  <a:pt x="300098" y="161415"/>
                  <a:pt x="294356" y="161416"/>
                </a:cubicBezTo>
                <a:cubicBezTo>
                  <a:pt x="292764" y="161416"/>
                  <a:pt x="291117" y="161134"/>
                  <a:pt x="289542" y="160557"/>
                </a:cubicBezTo>
                <a:cubicBezTo>
                  <a:pt x="282223" y="157896"/>
                  <a:pt x="278452" y="149833"/>
                  <a:pt x="281125" y="142514"/>
                </a:cubicBezTo>
                <a:lnTo>
                  <a:pt x="316227" y="46050"/>
                </a:lnTo>
                <a:cubicBezTo>
                  <a:pt x="317550" y="42398"/>
                  <a:pt x="320234" y="39632"/>
                  <a:pt x="323499" y="38111"/>
                </a:cubicBezTo>
                <a:close/>
                <a:moveTo>
                  <a:pt x="121033" y="0"/>
                </a:moveTo>
                <a:cubicBezTo>
                  <a:pt x="128816" y="0"/>
                  <a:pt x="135107" y="6305"/>
                  <a:pt x="135107" y="14074"/>
                </a:cubicBezTo>
                <a:lnTo>
                  <a:pt x="135107" y="116716"/>
                </a:lnTo>
                <a:cubicBezTo>
                  <a:pt x="135107" y="124485"/>
                  <a:pt x="128816" y="130791"/>
                  <a:pt x="121033" y="130791"/>
                </a:cubicBezTo>
                <a:cubicBezTo>
                  <a:pt x="113264" y="130791"/>
                  <a:pt x="106959" y="124485"/>
                  <a:pt x="106959" y="116716"/>
                </a:cubicBezTo>
                <a:lnTo>
                  <a:pt x="106959" y="14074"/>
                </a:lnTo>
                <a:cubicBezTo>
                  <a:pt x="106959" y="6305"/>
                  <a:pt x="113264" y="0"/>
                  <a:pt x="12103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4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102" name="Graphic 152">
            <a:extLst>
              <a:ext uri="{FF2B5EF4-FFF2-40B4-BE49-F238E27FC236}">
                <a16:creationId xmlns:a16="http://schemas.microsoft.com/office/drawing/2014/main" id="{95488F7E-E5C2-457C-AB8F-7E768B94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9800000" flipH="1">
            <a:off x="7007317" y="2805230"/>
            <a:ext cx="1204468" cy="602440"/>
          </a:xfrm>
          <a:custGeom>
            <a:avLst/>
            <a:gdLst>
              <a:gd name="connsiteX0" fmla="*/ 849666 w 857210"/>
              <a:gd name="connsiteY0" fmla="*/ 413197 h 571669"/>
              <a:gd name="connsiteX1" fmla="*/ 851571 w 857210"/>
              <a:gd name="connsiteY1" fmla="*/ 409387 h 571669"/>
              <a:gd name="connsiteX2" fmla="*/ 611541 w 857210"/>
              <a:gd name="connsiteY2" fmla="*/ 4575 h 571669"/>
              <a:gd name="connsiteX3" fmla="*/ 610588 w 857210"/>
              <a:gd name="connsiteY3" fmla="*/ 4575 h 571669"/>
              <a:gd name="connsiteX4" fmla="*/ 602968 w 857210"/>
              <a:gd name="connsiteY4" fmla="*/ 3622 h 571669"/>
              <a:gd name="connsiteX5" fmla="*/ 602016 w 857210"/>
              <a:gd name="connsiteY5" fmla="*/ 3622 h 571669"/>
              <a:gd name="connsiteX6" fmla="*/ 265783 w 857210"/>
              <a:gd name="connsiteY6" fmla="*/ 117922 h 571669"/>
              <a:gd name="connsiteX7" fmla="*/ 183868 w 857210"/>
              <a:gd name="connsiteY7" fmla="*/ 342712 h 571669"/>
              <a:gd name="connsiteX8" fmla="*/ 32421 w 857210"/>
              <a:gd name="connsiteY8" fmla="*/ 430342 h 571669"/>
              <a:gd name="connsiteX9" fmla="*/ 33373 w 857210"/>
              <a:gd name="connsiteY9" fmla="*/ 430342 h 571669"/>
              <a:gd name="connsiteX10" fmla="*/ 8608 w 857210"/>
              <a:gd name="connsiteY10" fmla="*/ 535117 h 571669"/>
              <a:gd name="connsiteX11" fmla="*/ 9561 w 857210"/>
              <a:gd name="connsiteY11" fmla="*/ 536070 h 571669"/>
              <a:gd name="connsiteX12" fmla="*/ 9561 w 857210"/>
              <a:gd name="connsiteY12" fmla="*/ 537022 h 571669"/>
              <a:gd name="connsiteX13" fmla="*/ 15276 w 857210"/>
              <a:gd name="connsiteY13" fmla="*/ 541785 h 571669"/>
              <a:gd name="connsiteX14" fmla="*/ 16228 w 857210"/>
              <a:gd name="connsiteY14" fmla="*/ 541785 h 571669"/>
              <a:gd name="connsiteX15" fmla="*/ 182916 w 857210"/>
              <a:gd name="connsiteY15" fmla="*/ 468442 h 571669"/>
              <a:gd name="connsiteX16" fmla="*/ 534388 w 857210"/>
              <a:gd name="connsiteY16" fmla="*/ 554167 h 571669"/>
              <a:gd name="connsiteX17" fmla="*/ 707743 w 857210"/>
              <a:gd name="connsiteY17" fmla="*/ 439867 h 571669"/>
              <a:gd name="connsiteX18" fmla="*/ 849666 w 857210"/>
              <a:gd name="connsiteY18" fmla="*/ 413197 h 571669"/>
              <a:gd name="connsiteX19" fmla="*/ 188631 w 857210"/>
              <a:gd name="connsiteY19" fmla="*/ 449392 h 571669"/>
              <a:gd name="connsiteX20" fmla="*/ 188631 w 857210"/>
              <a:gd name="connsiteY20" fmla="*/ 449392 h 571669"/>
              <a:gd name="connsiteX21" fmla="*/ 187678 w 857210"/>
              <a:gd name="connsiteY21" fmla="*/ 448440 h 571669"/>
              <a:gd name="connsiteX22" fmla="*/ 187678 w 857210"/>
              <a:gd name="connsiteY22" fmla="*/ 448440 h 571669"/>
              <a:gd name="connsiteX23" fmla="*/ 94333 w 857210"/>
              <a:gd name="connsiteY23" fmla="*/ 449392 h 571669"/>
              <a:gd name="connsiteX24" fmla="*/ 20991 w 857210"/>
              <a:gd name="connsiteY24" fmla="*/ 509400 h 571669"/>
              <a:gd name="connsiteX25" fmla="*/ 46708 w 857210"/>
              <a:gd name="connsiteY25" fmla="*/ 444630 h 571669"/>
              <a:gd name="connsiteX26" fmla="*/ 197203 w 857210"/>
              <a:gd name="connsiteY26" fmla="*/ 358905 h 571669"/>
              <a:gd name="connsiteX27" fmla="*/ 431518 w 857210"/>
              <a:gd name="connsiteY27" fmla="*/ 382717 h 571669"/>
              <a:gd name="connsiteX28" fmla="*/ 680121 w 857210"/>
              <a:gd name="connsiteY28" fmla="*/ 438915 h 571669"/>
              <a:gd name="connsiteX29" fmla="*/ 526768 w 857210"/>
              <a:gd name="connsiteY29" fmla="*/ 537022 h 571669"/>
              <a:gd name="connsiteX30" fmla="*/ 188631 w 857210"/>
              <a:gd name="connsiteY30" fmla="*/ 449392 h 571669"/>
              <a:gd name="connsiteX31" fmla="*/ 100048 w 857210"/>
              <a:gd name="connsiteY31" fmla="*/ 466537 h 571669"/>
              <a:gd name="connsiteX32" fmla="*/ 164818 w 857210"/>
              <a:gd name="connsiteY32" fmla="*/ 459870 h 571669"/>
              <a:gd name="connsiteX33" fmla="*/ 33373 w 857210"/>
              <a:gd name="connsiteY33" fmla="*/ 524640 h 571669"/>
              <a:gd name="connsiteX34" fmla="*/ 100048 w 857210"/>
              <a:gd name="connsiteY34" fmla="*/ 466537 h 571669"/>
              <a:gd name="connsiteX35" fmla="*/ 695361 w 857210"/>
              <a:gd name="connsiteY35" fmla="*/ 420817 h 571669"/>
              <a:gd name="connsiteX36" fmla="*/ 438186 w 857210"/>
              <a:gd name="connsiteY36" fmla="*/ 365572 h 571669"/>
              <a:gd name="connsiteX37" fmla="*/ 438186 w 857210"/>
              <a:gd name="connsiteY37" fmla="*/ 365572 h 571669"/>
              <a:gd name="connsiteX38" fmla="*/ 203871 w 857210"/>
              <a:gd name="connsiteY38" fmla="*/ 337950 h 571669"/>
              <a:gd name="connsiteX39" fmla="*/ 281023 w 857210"/>
              <a:gd name="connsiteY39" fmla="*/ 128400 h 571669"/>
              <a:gd name="connsiteX40" fmla="*/ 597253 w 857210"/>
              <a:gd name="connsiteY40" fmla="*/ 20767 h 571669"/>
              <a:gd name="connsiteX41" fmla="*/ 695361 w 857210"/>
              <a:gd name="connsiteY41" fmla="*/ 420817 h 571669"/>
              <a:gd name="connsiteX42" fmla="*/ 714411 w 857210"/>
              <a:gd name="connsiteY42" fmla="*/ 420817 h 571669"/>
              <a:gd name="connsiteX43" fmla="*/ 627733 w 857210"/>
              <a:gd name="connsiteY43" fmla="*/ 27435 h 571669"/>
              <a:gd name="connsiteX44" fmla="*/ 833473 w 857210"/>
              <a:gd name="connsiteY44" fmla="*/ 404625 h 571669"/>
              <a:gd name="connsiteX45" fmla="*/ 714411 w 857210"/>
              <a:gd name="connsiteY45" fmla="*/ 420817 h 57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7210" h="571669">
                <a:moveTo>
                  <a:pt x="849666" y="413197"/>
                </a:moveTo>
                <a:cubicBezTo>
                  <a:pt x="850618" y="412245"/>
                  <a:pt x="850618" y="410340"/>
                  <a:pt x="851571" y="409387"/>
                </a:cubicBezTo>
                <a:cubicBezTo>
                  <a:pt x="880146" y="173167"/>
                  <a:pt x="800136" y="37912"/>
                  <a:pt x="611541" y="4575"/>
                </a:cubicBezTo>
                <a:cubicBezTo>
                  <a:pt x="611541" y="4575"/>
                  <a:pt x="610588" y="4575"/>
                  <a:pt x="610588" y="4575"/>
                </a:cubicBezTo>
                <a:cubicBezTo>
                  <a:pt x="607731" y="4575"/>
                  <a:pt x="604873" y="3622"/>
                  <a:pt x="602968" y="3622"/>
                </a:cubicBezTo>
                <a:lnTo>
                  <a:pt x="602016" y="3622"/>
                </a:lnTo>
                <a:cubicBezTo>
                  <a:pt x="446758" y="-12570"/>
                  <a:pt x="334363" y="25530"/>
                  <a:pt x="265783" y="117922"/>
                </a:cubicBezTo>
                <a:cubicBezTo>
                  <a:pt x="219111" y="179835"/>
                  <a:pt x="191488" y="255082"/>
                  <a:pt x="183868" y="342712"/>
                </a:cubicBezTo>
                <a:cubicBezTo>
                  <a:pt x="112431" y="373192"/>
                  <a:pt x="61948" y="402720"/>
                  <a:pt x="32421" y="430342"/>
                </a:cubicBezTo>
                <a:lnTo>
                  <a:pt x="33373" y="430342"/>
                </a:lnTo>
                <a:cubicBezTo>
                  <a:pt x="36" y="461775"/>
                  <a:pt x="-8537" y="497017"/>
                  <a:pt x="8608" y="535117"/>
                </a:cubicBezTo>
                <a:cubicBezTo>
                  <a:pt x="8608" y="535117"/>
                  <a:pt x="8608" y="536070"/>
                  <a:pt x="9561" y="536070"/>
                </a:cubicBezTo>
                <a:lnTo>
                  <a:pt x="9561" y="537022"/>
                </a:lnTo>
                <a:cubicBezTo>
                  <a:pt x="10513" y="538927"/>
                  <a:pt x="12418" y="540832"/>
                  <a:pt x="15276" y="541785"/>
                </a:cubicBezTo>
                <a:cubicBezTo>
                  <a:pt x="15276" y="541785"/>
                  <a:pt x="16228" y="541785"/>
                  <a:pt x="16228" y="541785"/>
                </a:cubicBezTo>
                <a:cubicBezTo>
                  <a:pt x="57186" y="552262"/>
                  <a:pt x="112431" y="527497"/>
                  <a:pt x="182916" y="468442"/>
                </a:cubicBezTo>
                <a:cubicBezTo>
                  <a:pt x="340078" y="565597"/>
                  <a:pt x="457236" y="594172"/>
                  <a:pt x="534388" y="554167"/>
                </a:cubicBezTo>
                <a:cubicBezTo>
                  <a:pt x="604873" y="519877"/>
                  <a:pt x="662023" y="481777"/>
                  <a:pt x="707743" y="439867"/>
                </a:cubicBezTo>
                <a:cubicBezTo>
                  <a:pt x="793468" y="439867"/>
                  <a:pt x="841093" y="431295"/>
                  <a:pt x="849666" y="413197"/>
                </a:cubicBezTo>
                <a:moveTo>
                  <a:pt x="188631" y="449392"/>
                </a:moveTo>
                <a:cubicBezTo>
                  <a:pt x="187678" y="449392"/>
                  <a:pt x="187678" y="448440"/>
                  <a:pt x="188631" y="449392"/>
                </a:cubicBezTo>
                <a:lnTo>
                  <a:pt x="187678" y="448440"/>
                </a:lnTo>
                <a:cubicBezTo>
                  <a:pt x="187678" y="448440"/>
                  <a:pt x="187678" y="448440"/>
                  <a:pt x="187678" y="448440"/>
                </a:cubicBezTo>
                <a:cubicBezTo>
                  <a:pt x="161961" y="434152"/>
                  <a:pt x="130528" y="434152"/>
                  <a:pt x="94333" y="449392"/>
                </a:cubicBezTo>
                <a:cubicBezTo>
                  <a:pt x="64806" y="460822"/>
                  <a:pt x="40041" y="480825"/>
                  <a:pt x="20991" y="509400"/>
                </a:cubicBezTo>
                <a:cubicBezTo>
                  <a:pt x="16228" y="485587"/>
                  <a:pt x="24801" y="463680"/>
                  <a:pt x="46708" y="444630"/>
                </a:cubicBezTo>
                <a:cubicBezTo>
                  <a:pt x="76236" y="417007"/>
                  <a:pt x="126718" y="388432"/>
                  <a:pt x="197203" y="358905"/>
                </a:cubicBezTo>
                <a:cubicBezTo>
                  <a:pt x="281976" y="348427"/>
                  <a:pt x="360081" y="356047"/>
                  <a:pt x="431518" y="382717"/>
                </a:cubicBezTo>
                <a:cubicBezTo>
                  <a:pt x="512481" y="416055"/>
                  <a:pt x="595348" y="435105"/>
                  <a:pt x="680121" y="438915"/>
                </a:cubicBezTo>
                <a:cubicBezTo>
                  <a:pt x="639163" y="475110"/>
                  <a:pt x="587728" y="507495"/>
                  <a:pt x="526768" y="537022"/>
                </a:cubicBezTo>
                <a:cubicBezTo>
                  <a:pt x="452473" y="573217"/>
                  <a:pt x="340078" y="543690"/>
                  <a:pt x="188631" y="449392"/>
                </a:cubicBezTo>
                <a:moveTo>
                  <a:pt x="100048" y="466537"/>
                </a:moveTo>
                <a:cubicBezTo>
                  <a:pt x="124813" y="456060"/>
                  <a:pt x="145768" y="454155"/>
                  <a:pt x="164818" y="459870"/>
                </a:cubicBezTo>
                <a:cubicBezTo>
                  <a:pt x="111478" y="504637"/>
                  <a:pt x="67663" y="526545"/>
                  <a:pt x="33373" y="524640"/>
                </a:cubicBezTo>
                <a:cubicBezTo>
                  <a:pt x="50518" y="497017"/>
                  <a:pt x="72426" y="477967"/>
                  <a:pt x="100048" y="466537"/>
                </a:cubicBezTo>
                <a:moveTo>
                  <a:pt x="695361" y="420817"/>
                </a:moveTo>
                <a:cubicBezTo>
                  <a:pt x="607731" y="418912"/>
                  <a:pt x="522006" y="400815"/>
                  <a:pt x="438186" y="365572"/>
                </a:cubicBezTo>
                <a:lnTo>
                  <a:pt x="438186" y="365572"/>
                </a:lnTo>
                <a:cubicBezTo>
                  <a:pt x="365796" y="338902"/>
                  <a:pt x="287691" y="329377"/>
                  <a:pt x="203871" y="337950"/>
                </a:cubicBezTo>
                <a:cubicBezTo>
                  <a:pt x="211491" y="256987"/>
                  <a:pt x="237208" y="186502"/>
                  <a:pt x="281023" y="128400"/>
                </a:cubicBezTo>
                <a:cubicBezTo>
                  <a:pt x="346746" y="42675"/>
                  <a:pt x="451521" y="6480"/>
                  <a:pt x="597253" y="20767"/>
                </a:cubicBezTo>
                <a:cubicBezTo>
                  <a:pt x="694408" y="116017"/>
                  <a:pt x="727746" y="249367"/>
                  <a:pt x="695361" y="420817"/>
                </a:cubicBezTo>
                <a:moveTo>
                  <a:pt x="714411" y="420817"/>
                </a:moveTo>
                <a:cubicBezTo>
                  <a:pt x="744891" y="254130"/>
                  <a:pt x="716316" y="123637"/>
                  <a:pt x="627733" y="27435"/>
                </a:cubicBezTo>
                <a:cubicBezTo>
                  <a:pt x="789658" y="65535"/>
                  <a:pt x="858238" y="192217"/>
                  <a:pt x="833473" y="404625"/>
                </a:cubicBezTo>
                <a:cubicBezTo>
                  <a:pt x="822996" y="415102"/>
                  <a:pt x="782991" y="420817"/>
                  <a:pt x="714411" y="42081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AAE1A1-4A4A-4E27-94F3-C46C94E7737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5307"/>
            <a:ext cx="0" cy="432000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33B0A55C-EA82-47D9-897B-3419FD5FEB7D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94726" y="3770313"/>
            <a:ext cx="1801356" cy="577850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noProof="1"/>
              <a:t>amet, consectetur adipiscing elit. 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9F0A8252-0522-473B-9B5B-9C80C0F2C7F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619287" y="2366346"/>
            <a:ext cx="1741728" cy="290500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 algn="ctr">
              <a:buNone/>
              <a:defRPr lang="en-GB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/>
              <a:t>Artist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B95B-B9DE-4FAB-9268-8ED9826E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F00A-ABF7-4AC3-85CF-383DEDF9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720D-BB7C-4E48-81AC-B4BA8EDE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AA30-C66F-46BB-92A7-29F69B93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F180-1D5B-4C9A-9543-3A273E44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5827-F0E4-4FD1-A73A-81345B22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2981-EBDB-46B2-90AC-6C03699F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9990-E487-4B15-B4C3-2E45AE99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1F85-A6F4-46BA-AEF8-3E56597F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D15A-52EE-4036-B27B-38428208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E8C-EBA5-4519-A969-068D4FA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A6FC-7D84-4319-8860-BBCBF1DC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C856-63E2-4AA6-AB45-5CF1C0A0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7D7C-9829-403A-BC3A-BD87DB8F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F6085-959F-4DC9-AC22-600F2F8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6F2F0-A031-4693-B5DC-B1DD4ED5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565-2E46-443A-AD6C-188A6D19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2EF1-2E88-4983-A1A6-4C27F6F8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DD2B-830D-4D33-B16C-85F18843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2F24E-8E53-4755-B677-C9405821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37DF-1471-4CB4-9887-F0877F8D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1ED14-35F3-43BF-8CA5-98417E36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DBC11-BA28-4D64-A9EF-800727BA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C89F3-FA74-4F6A-B2D3-736ADFD4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20BA-86B2-4F20-AB24-602209A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62140-D4BC-458C-BE30-68B6CC47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0210-D32B-4386-B28F-4AB61085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BEF82-C8D3-4869-9EE0-D4D4CD6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B9D0-CD31-4397-8B8A-BCB3352E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A570-D073-446A-B99F-77E4ECE7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9486-AC67-4BEC-93B3-CACDD767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FDB8-1652-4DDF-A6CB-F6379506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FCB1-B055-4E80-A64A-9BE4BA64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CCD60-109F-49D0-BE79-5AC6D7AF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EADC3-CD1E-4DFB-A9F5-1D43A15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8A25B-7992-416C-A33F-6812D104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52C7-442D-46FB-9952-130C26A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3C16-3D25-42C5-816E-5463D4F7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5EB46-B3ED-4880-B87F-3D01A7C14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BA30A-E795-4446-A9DA-BB50E401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8917-DD3C-4CED-951C-20FDF58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F377-1185-4FD5-9880-ED0D287F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9FCF-6728-48A7-BC77-2591445C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DC71D-B4E3-4802-A53C-D0CCB62B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F662-036F-4775-ABB2-A7CBCFA7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6B1E-18C0-43DA-8071-AF9B3D68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2088-5CA5-427B-9F22-F3D01A9C22F9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18BB-6F40-40E9-AF7D-995573B63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B9E2-D0C1-4CB6-943A-BBDCE54E7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5CCB-D907-4F69-AA84-89EB0488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BAF3E-FD14-4324-950A-AF2C89F74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1ADE6-777C-4131-BC17-315DFF14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3" y="2181128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/>
              <a:t>Will your song be part of </a:t>
            </a:r>
            <a:br>
              <a:rPr lang="en-US" sz="4000" b="1" dirty="0"/>
            </a:br>
            <a:r>
              <a:rPr lang="en-US" sz="4000" b="1" dirty="0"/>
              <a:t>Billboard Year-End Hot 100 singles ?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B4FA459-7EEA-494E-BF9F-ACB14CE48371}"/>
              </a:ext>
            </a:extLst>
          </p:cNvPr>
          <p:cNvSpPr txBox="1">
            <a:spLocks/>
          </p:cNvSpPr>
          <p:nvPr/>
        </p:nvSpPr>
        <p:spPr>
          <a:xfrm>
            <a:off x="342623" y="4685517"/>
            <a:ext cx="4796616" cy="12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Ask Data Science.</a:t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030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C47606C-8744-4ACF-8F32-31C30E538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65"/>
            <a:ext cx="12191999" cy="2536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99D80-33C4-4D3B-827B-EF4DE729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E4EC-EDD3-48AA-891C-D98272E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4" y="5781674"/>
            <a:ext cx="1076325" cy="107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11A3-35AD-455B-A418-22528DBBC66B}"/>
              </a:ext>
            </a:extLst>
          </p:cNvPr>
          <p:cNvSpPr txBox="1"/>
          <p:nvPr/>
        </p:nvSpPr>
        <p:spPr>
          <a:xfrm>
            <a:off x="11444285" y="640818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uhaus 93" panose="04030905020B02020C02" pitchFamily="82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97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9D80-33C4-4D3B-827B-EF4DE72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E4EC-EDD3-48AA-891C-D98272E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4" y="5781674"/>
            <a:ext cx="1076325" cy="107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11A3-35AD-455B-A418-22528DBBC66B}"/>
              </a:ext>
            </a:extLst>
          </p:cNvPr>
          <p:cNvSpPr txBox="1"/>
          <p:nvPr/>
        </p:nvSpPr>
        <p:spPr>
          <a:xfrm>
            <a:off x="11444285" y="640818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uhaus 93" panose="04030905020B02020C02" pitchFamily="8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5423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9D80-33C4-4D3B-827B-EF4DE72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E4EC-EDD3-48AA-891C-D98272E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4" y="5781674"/>
            <a:ext cx="1076325" cy="107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11A3-35AD-455B-A418-22528DBBC66B}"/>
              </a:ext>
            </a:extLst>
          </p:cNvPr>
          <p:cNvSpPr txBox="1"/>
          <p:nvPr/>
        </p:nvSpPr>
        <p:spPr>
          <a:xfrm>
            <a:off x="11444285" y="640818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uhaus 93" panose="04030905020B02020C02" pitchFamily="82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028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9D80-33C4-4D3B-827B-EF4DE72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E4EC-EDD3-48AA-891C-D98272E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4" y="5781674"/>
            <a:ext cx="1076325" cy="107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11A3-35AD-455B-A418-22528DBBC66B}"/>
              </a:ext>
            </a:extLst>
          </p:cNvPr>
          <p:cNvSpPr txBox="1"/>
          <p:nvPr/>
        </p:nvSpPr>
        <p:spPr>
          <a:xfrm>
            <a:off x="11444285" y="640818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uhaus 93" panose="04030905020B02020C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02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9D80-33C4-4D3B-827B-EF4DE72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E4EC-EDD3-48AA-891C-D98272E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4" y="5781674"/>
            <a:ext cx="1076325" cy="107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11A3-35AD-455B-A418-22528DBBC66B}"/>
              </a:ext>
            </a:extLst>
          </p:cNvPr>
          <p:cNvSpPr txBox="1"/>
          <p:nvPr/>
        </p:nvSpPr>
        <p:spPr>
          <a:xfrm>
            <a:off x="11444285" y="640818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uhaus 93" panose="04030905020B02020C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7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3AACF1-E4C5-4227-8710-947960B918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© Copyright Artist Name 20YY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DF8C3F-6090-4D77-8553-0EFC009DF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en-US" dirty="0"/>
              <a:t>Album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D5203-1498-4015-8C56-079A77D23A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63628" y="3291197"/>
            <a:ext cx="1736917" cy="6247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D95896-C50D-43C2-8EE9-36830441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r>
              <a:rPr lang="en-US" dirty="0"/>
              <a:t>Album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DC84C9-45A6-470D-B7E5-8F4C614C52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3D5D16-E4B2-4F2F-BCC1-2F2DCAAB5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Artist Name</a:t>
            </a:r>
          </a:p>
        </p:txBody>
      </p:sp>
    </p:spTree>
    <p:extLst>
      <p:ext uri="{BB962C8B-B14F-4D97-AF65-F5344CB8AC3E}">
        <p14:creationId xmlns:p14="http://schemas.microsoft.com/office/powerpoint/2010/main" val="7786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Office Theme</vt:lpstr>
      <vt:lpstr>Will your song be part of  Billboard Year-End Hot 100 singles 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Album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your song to be part of Billboard Year-End Hot 100 singles?  </dc:title>
  <dc:creator>Oren Kashani</dc:creator>
  <cp:lastModifiedBy>Oren Kashani</cp:lastModifiedBy>
  <cp:revision>5</cp:revision>
  <dcterms:created xsi:type="dcterms:W3CDTF">2020-04-05T12:58:10Z</dcterms:created>
  <dcterms:modified xsi:type="dcterms:W3CDTF">2020-04-05T15:59:02Z</dcterms:modified>
</cp:coreProperties>
</file>