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64" r:id="rId4"/>
    <p:sldId id="266" r:id="rId5"/>
    <p:sldId id="271" r:id="rId6"/>
    <p:sldId id="267" r:id="rId7"/>
    <p:sldId id="268" r:id="rId8"/>
    <p:sldId id="269" r:id="rId9"/>
    <p:sldId id="27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608259" rtl="0" eaLnBrk="1" latinLnBrk="0" hangingPunct="1">
      <a:defRPr sz="2395" kern="1200">
        <a:solidFill>
          <a:schemeClr val="tx1"/>
        </a:solidFill>
        <a:latin typeface="+mn-lt"/>
        <a:ea typeface="+mn-ea"/>
        <a:cs typeface="+mn-cs"/>
      </a:defRPr>
    </a:lvl1pPr>
    <a:lvl2pPr marL="608259" algn="l" defTabSz="608259" rtl="0" eaLnBrk="1" latinLnBrk="0" hangingPunct="1">
      <a:defRPr sz="2395" kern="1200">
        <a:solidFill>
          <a:schemeClr val="tx1"/>
        </a:solidFill>
        <a:latin typeface="+mn-lt"/>
        <a:ea typeface="+mn-ea"/>
        <a:cs typeface="+mn-cs"/>
      </a:defRPr>
    </a:lvl2pPr>
    <a:lvl3pPr marL="1216518" algn="l" defTabSz="608259" rtl="0" eaLnBrk="1" latinLnBrk="0" hangingPunct="1">
      <a:defRPr sz="2395" kern="1200">
        <a:solidFill>
          <a:schemeClr val="tx1"/>
        </a:solidFill>
        <a:latin typeface="+mn-lt"/>
        <a:ea typeface="+mn-ea"/>
        <a:cs typeface="+mn-cs"/>
      </a:defRPr>
    </a:lvl3pPr>
    <a:lvl4pPr marL="1824777" algn="l" defTabSz="608259" rtl="0" eaLnBrk="1" latinLnBrk="0" hangingPunct="1">
      <a:defRPr sz="2395" kern="1200">
        <a:solidFill>
          <a:schemeClr val="tx1"/>
        </a:solidFill>
        <a:latin typeface="+mn-lt"/>
        <a:ea typeface="+mn-ea"/>
        <a:cs typeface="+mn-cs"/>
      </a:defRPr>
    </a:lvl4pPr>
    <a:lvl5pPr marL="2433036" algn="l" defTabSz="608259" rtl="0" eaLnBrk="1" latinLnBrk="0" hangingPunct="1">
      <a:defRPr sz="2395" kern="1200">
        <a:solidFill>
          <a:schemeClr val="tx1"/>
        </a:solidFill>
        <a:latin typeface="+mn-lt"/>
        <a:ea typeface="+mn-ea"/>
        <a:cs typeface="+mn-cs"/>
      </a:defRPr>
    </a:lvl5pPr>
    <a:lvl6pPr marL="3041294" algn="l" defTabSz="608259" rtl="0" eaLnBrk="1" latinLnBrk="0" hangingPunct="1">
      <a:defRPr sz="2395" kern="1200">
        <a:solidFill>
          <a:schemeClr val="tx1"/>
        </a:solidFill>
        <a:latin typeface="+mn-lt"/>
        <a:ea typeface="+mn-ea"/>
        <a:cs typeface="+mn-cs"/>
      </a:defRPr>
    </a:lvl6pPr>
    <a:lvl7pPr marL="3649553" algn="l" defTabSz="608259" rtl="0" eaLnBrk="1" latinLnBrk="0" hangingPunct="1">
      <a:defRPr sz="2395" kern="1200">
        <a:solidFill>
          <a:schemeClr val="tx1"/>
        </a:solidFill>
        <a:latin typeface="+mn-lt"/>
        <a:ea typeface="+mn-ea"/>
        <a:cs typeface="+mn-cs"/>
      </a:defRPr>
    </a:lvl7pPr>
    <a:lvl8pPr marL="4257812" algn="l" defTabSz="608259" rtl="0" eaLnBrk="1" latinLnBrk="0" hangingPunct="1">
      <a:defRPr sz="2395" kern="1200">
        <a:solidFill>
          <a:schemeClr val="tx1"/>
        </a:solidFill>
        <a:latin typeface="+mn-lt"/>
        <a:ea typeface="+mn-ea"/>
        <a:cs typeface="+mn-cs"/>
      </a:defRPr>
    </a:lvl8pPr>
    <a:lvl9pPr marL="4866071" algn="l" defTabSz="608259" rtl="0" eaLnBrk="1" latinLnBrk="0" hangingPunct="1">
      <a:defRPr sz="23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42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21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4" t="14013" r="15201" b="4427"/>
          <a:stretch/>
        </p:blipFill>
        <p:spPr>
          <a:xfrm>
            <a:off x="5305694" y="2"/>
            <a:ext cx="6886307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054" y="1395624"/>
            <a:ext cx="6910324" cy="1875687"/>
          </a:xfrm>
        </p:spPr>
        <p:txBody>
          <a:bodyPr anchor="b">
            <a:normAutofit/>
          </a:bodyPr>
          <a:lstStyle>
            <a:lvl1pPr algn="l">
              <a:defRPr sz="3607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054" y="3444496"/>
            <a:ext cx="6910324" cy="8937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5">
                <a:solidFill>
                  <a:srgbClr val="757581"/>
                </a:solidFill>
              </a:defRPr>
            </a:lvl1pPr>
            <a:lvl2pPr marL="456935" indent="0" algn="ctr">
              <a:buNone/>
              <a:defRPr sz="1999"/>
            </a:lvl2pPr>
            <a:lvl3pPr marL="913869" indent="0" algn="ctr">
              <a:buNone/>
              <a:defRPr sz="1799"/>
            </a:lvl3pPr>
            <a:lvl4pPr marL="1370804" indent="0" algn="ctr">
              <a:buNone/>
              <a:defRPr sz="1599"/>
            </a:lvl4pPr>
            <a:lvl5pPr marL="1827739" indent="0" algn="ctr">
              <a:buNone/>
              <a:defRPr sz="1599"/>
            </a:lvl5pPr>
            <a:lvl6pPr marL="2284674" indent="0" algn="ctr">
              <a:buNone/>
              <a:defRPr sz="1599"/>
            </a:lvl6pPr>
            <a:lvl7pPr marL="2741608" indent="0" algn="ctr">
              <a:buNone/>
              <a:defRPr sz="1599"/>
            </a:lvl7pPr>
            <a:lvl8pPr marL="3198543" indent="0" algn="ctr">
              <a:buNone/>
              <a:defRPr sz="1599"/>
            </a:lvl8pPr>
            <a:lvl9pPr marL="3655478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61054" y="5348818"/>
            <a:ext cx="2921000" cy="3245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99">
                <a:solidFill>
                  <a:srgbClr val="757581"/>
                </a:solidFill>
              </a:defRPr>
            </a:lvl1pPr>
            <a:lvl2pPr marL="456935" indent="0">
              <a:buNone/>
              <a:defRPr/>
            </a:lvl2pPr>
            <a:lvl3pPr marL="913869" indent="0">
              <a:buNone/>
              <a:defRPr/>
            </a:lvl3pPr>
            <a:lvl4pPr marL="1370804" indent="0">
              <a:buNone/>
              <a:defRPr/>
            </a:lvl4pPr>
            <a:lvl5pPr marL="1827739" indent="0">
              <a:buNone/>
              <a:defRPr/>
            </a:lvl5pPr>
          </a:lstStyle>
          <a:p>
            <a:pPr lvl="0"/>
            <a:r>
              <a:rPr lang="en-US" dirty="0"/>
              <a:t>Author: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61054" y="5685453"/>
            <a:ext cx="2921000" cy="3245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99">
                <a:solidFill>
                  <a:srgbClr val="757581"/>
                </a:solidFill>
              </a:defRPr>
            </a:lvl1pPr>
            <a:lvl2pPr marL="456935" indent="0">
              <a:buNone/>
              <a:defRPr/>
            </a:lvl2pPr>
            <a:lvl3pPr marL="913869" indent="0">
              <a:buNone/>
              <a:defRPr/>
            </a:lvl3pPr>
            <a:lvl4pPr marL="1370804" indent="0">
              <a:buNone/>
              <a:defRPr/>
            </a:lvl4pPr>
            <a:lvl5pPr marL="1827739" indent="0">
              <a:buNone/>
              <a:defRPr/>
            </a:lvl5pPr>
          </a:lstStyle>
          <a:p>
            <a:pPr lvl="0"/>
            <a:r>
              <a:rPr lang="en-US" dirty="0"/>
              <a:t>Date: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18"/>
          <a:stretch/>
        </p:blipFill>
        <p:spPr>
          <a:xfrm>
            <a:off x="701996" y="711829"/>
            <a:ext cx="3687720" cy="56207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0688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45" y="6445514"/>
            <a:ext cx="1555953" cy="2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4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45" y="6445514"/>
            <a:ext cx="1555953" cy="2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45" y="6445514"/>
            <a:ext cx="1555953" cy="252990"/>
          </a:xfrm>
          <a:prstGeom prst="rect">
            <a:avLst/>
          </a:prstGeom>
        </p:spPr>
      </p:pic>
      <p:sp>
        <p:nvSpPr>
          <p:cNvPr id="6" name="Parallelogram 19"/>
          <p:cNvSpPr/>
          <p:nvPr/>
        </p:nvSpPr>
        <p:spPr>
          <a:xfrm>
            <a:off x="2384369" y="1526143"/>
            <a:ext cx="8312524" cy="1105576"/>
          </a:xfrm>
          <a:custGeom>
            <a:avLst/>
            <a:gdLst>
              <a:gd name="connsiteX0" fmla="*/ 0 w 7600934"/>
              <a:gd name="connsiteY0" fmla="*/ 1142737 h 1142737"/>
              <a:gd name="connsiteX1" fmla="*/ 233747 w 7600934"/>
              <a:gd name="connsiteY1" fmla="*/ 0 h 1142737"/>
              <a:gd name="connsiteX2" fmla="*/ 7600934 w 7600934"/>
              <a:gd name="connsiteY2" fmla="*/ 0 h 1142737"/>
              <a:gd name="connsiteX3" fmla="*/ 7367187 w 7600934"/>
              <a:gd name="connsiteY3" fmla="*/ 1142737 h 1142737"/>
              <a:gd name="connsiteX4" fmla="*/ 0 w 7600934"/>
              <a:gd name="connsiteY4" fmla="*/ 1142737 h 1142737"/>
              <a:gd name="connsiteX0" fmla="*/ 3997 w 7604931"/>
              <a:gd name="connsiteY0" fmla="*/ 1142737 h 1142737"/>
              <a:gd name="connsiteX1" fmla="*/ 0 w 7604931"/>
              <a:gd name="connsiteY1" fmla="*/ 0 h 1142737"/>
              <a:gd name="connsiteX2" fmla="*/ 7604931 w 7604931"/>
              <a:gd name="connsiteY2" fmla="*/ 0 h 1142737"/>
              <a:gd name="connsiteX3" fmla="*/ 7371184 w 7604931"/>
              <a:gd name="connsiteY3" fmla="*/ 1142737 h 1142737"/>
              <a:gd name="connsiteX4" fmla="*/ 3997 w 7604931"/>
              <a:gd name="connsiteY4" fmla="*/ 1142737 h 1142737"/>
              <a:gd name="connsiteX0" fmla="*/ 225 w 7607554"/>
              <a:gd name="connsiteY0" fmla="*/ 1142737 h 1142737"/>
              <a:gd name="connsiteX1" fmla="*/ 2623 w 7607554"/>
              <a:gd name="connsiteY1" fmla="*/ 0 h 1142737"/>
              <a:gd name="connsiteX2" fmla="*/ 7607554 w 7607554"/>
              <a:gd name="connsiteY2" fmla="*/ 0 h 1142737"/>
              <a:gd name="connsiteX3" fmla="*/ 7373807 w 7607554"/>
              <a:gd name="connsiteY3" fmla="*/ 1142737 h 1142737"/>
              <a:gd name="connsiteX4" fmla="*/ 225 w 7607554"/>
              <a:gd name="connsiteY4" fmla="*/ 1142737 h 1142737"/>
              <a:gd name="connsiteX0" fmla="*/ 799 w 7608128"/>
              <a:gd name="connsiteY0" fmla="*/ 1142737 h 1142737"/>
              <a:gd name="connsiteX1" fmla="*/ 0 w 7608128"/>
              <a:gd name="connsiteY1" fmla="*/ 0 h 1142737"/>
              <a:gd name="connsiteX2" fmla="*/ 7608128 w 7608128"/>
              <a:gd name="connsiteY2" fmla="*/ 0 h 1142737"/>
              <a:gd name="connsiteX3" fmla="*/ 7374381 w 7608128"/>
              <a:gd name="connsiteY3" fmla="*/ 1142737 h 1142737"/>
              <a:gd name="connsiteX4" fmla="*/ 799 w 7608128"/>
              <a:gd name="connsiteY4" fmla="*/ 1142737 h 114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8128" h="1142737">
                <a:moveTo>
                  <a:pt x="799" y="1142737"/>
                </a:moveTo>
                <a:cubicBezTo>
                  <a:pt x="-533" y="761825"/>
                  <a:pt x="1332" y="380912"/>
                  <a:pt x="0" y="0"/>
                </a:cubicBezTo>
                <a:lnTo>
                  <a:pt x="7608128" y="0"/>
                </a:lnTo>
                <a:lnTo>
                  <a:pt x="7374381" y="1142737"/>
                </a:lnTo>
                <a:lnTo>
                  <a:pt x="799" y="11427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 dirty="0">
              <a:solidFill>
                <a:schemeClr val="bg1"/>
              </a:solidFill>
            </a:endParaRPr>
          </a:p>
        </p:txBody>
      </p:sp>
      <p:sp>
        <p:nvSpPr>
          <p:cNvPr id="7" name="Parallelogram 25"/>
          <p:cNvSpPr/>
          <p:nvPr/>
        </p:nvSpPr>
        <p:spPr>
          <a:xfrm>
            <a:off x="2384347" y="4221858"/>
            <a:ext cx="8312546" cy="1110000"/>
          </a:xfrm>
          <a:custGeom>
            <a:avLst/>
            <a:gdLst>
              <a:gd name="connsiteX0" fmla="*/ 0 w 7600934"/>
              <a:gd name="connsiteY0" fmla="*/ 1142737 h 1142737"/>
              <a:gd name="connsiteX1" fmla="*/ 233747 w 7600934"/>
              <a:gd name="connsiteY1" fmla="*/ 0 h 1142737"/>
              <a:gd name="connsiteX2" fmla="*/ 7600934 w 7600934"/>
              <a:gd name="connsiteY2" fmla="*/ 0 h 1142737"/>
              <a:gd name="connsiteX3" fmla="*/ 7367187 w 7600934"/>
              <a:gd name="connsiteY3" fmla="*/ 1142737 h 1142737"/>
              <a:gd name="connsiteX4" fmla="*/ 0 w 7600934"/>
              <a:gd name="connsiteY4" fmla="*/ 1142737 h 1142737"/>
              <a:gd name="connsiteX0" fmla="*/ 0 w 7600934"/>
              <a:gd name="connsiteY0" fmla="*/ 1147309 h 1147309"/>
              <a:gd name="connsiteX1" fmla="*/ 517211 w 7600934"/>
              <a:gd name="connsiteY1" fmla="*/ 0 h 1147309"/>
              <a:gd name="connsiteX2" fmla="*/ 7600934 w 7600934"/>
              <a:gd name="connsiteY2" fmla="*/ 4572 h 1147309"/>
              <a:gd name="connsiteX3" fmla="*/ 7367187 w 7600934"/>
              <a:gd name="connsiteY3" fmla="*/ 1147309 h 1147309"/>
              <a:gd name="connsiteX4" fmla="*/ 0 w 7600934"/>
              <a:gd name="connsiteY4" fmla="*/ 1147309 h 1147309"/>
              <a:gd name="connsiteX0" fmla="*/ 3997 w 7083723"/>
              <a:gd name="connsiteY0" fmla="*/ 1142737 h 1147309"/>
              <a:gd name="connsiteX1" fmla="*/ 0 w 7083723"/>
              <a:gd name="connsiteY1" fmla="*/ 0 h 1147309"/>
              <a:gd name="connsiteX2" fmla="*/ 7083723 w 7083723"/>
              <a:gd name="connsiteY2" fmla="*/ 4572 h 1147309"/>
              <a:gd name="connsiteX3" fmla="*/ 6849976 w 7083723"/>
              <a:gd name="connsiteY3" fmla="*/ 1147309 h 1147309"/>
              <a:gd name="connsiteX4" fmla="*/ 3997 w 7083723"/>
              <a:gd name="connsiteY4" fmla="*/ 1142737 h 1147309"/>
              <a:gd name="connsiteX0" fmla="*/ 1741 w 7083723"/>
              <a:gd name="connsiteY0" fmla="*/ 1142737 h 1147309"/>
              <a:gd name="connsiteX1" fmla="*/ 0 w 7083723"/>
              <a:gd name="connsiteY1" fmla="*/ 0 h 1147309"/>
              <a:gd name="connsiteX2" fmla="*/ 7083723 w 7083723"/>
              <a:gd name="connsiteY2" fmla="*/ 4572 h 1147309"/>
              <a:gd name="connsiteX3" fmla="*/ 6849976 w 7083723"/>
              <a:gd name="connsiteY3" fmla="*/ 1147309 h 1147309"/>
              <a:gd name="connsiteX4" fmla="*/ 1741 w 7083723"/>
              <a:gd name="connsiteY4" fmla="*/ 1142737 h 114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3723" h="1147309">
                <a:moveTo>
                  <a:pt x="1741" y="1142737"/>
                </a:moveTo>
                <a:cubicBezTo>
                  <a:pt x="409" y="761825"/>
                  <a:pt x="1332" y="380912"/>
                  <a:pt x="0" y="0"/>
                </a:cubicBezTo>
                <a:lnTo>
                  <a:pt x="7083723" y="4572"/>
                </a:lnTo>
                <a:lnTo>
                  <a:pt x="6849976" y="1147309"/>
                </a:lnTo>
                <a:lnTo>
                  <a:pt x="1741" y="11427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 dirty="0">
              <a:solidFill>
                <a:schemeClr val="bg1"/>
              </a:solidFill>
            </a:endParaRPr>
          </a:p>
        </p:txBody>
      </p:sp>
      <p:sp>
        <p:nvSpPr>
          <p:cNvPr id="9" name="Parallelogram 31"/>
          <p:cNvSpPr/>
          <p:nvPr/>
        </p:nvSpPr>
        <p:spPr>
          <a:xfrm>
            <a:off x="2384348" y="2870547"/>
            <a:ext cx="7508559" cy="1112483"/>
          </a:xfrm>
          <a:custGeom>
            <a:avLst/>
            <a:gdLst>
              <a:gd name="connsiteX0" fmla="*/ 0 w 6876095"/>
              <a:gd name="connsiteY0" fmla="*/ 1142737 h 1142737"/>
              <a:gd name="connsiteX1" fmla="*/ 233747 w 6876095"/>
              <a:gd name="connsiteY1" fmla="*/ 0 h 1142737"/>
              <a:gd name="connsiteX2" fmla="*/ 6876095 w 6876095"/>
              <a:gd name="connsiteY2" fmla="*/ 0 h 1142737"/>
              <a:gd name="connsiteX3" fmla="*/ 6642348 w 6876095"/>
              <a:gd name="connsiteY3" fmla="*/ 1142737 h 1142737"/>
              <a:gd name="connsiteX4" fmla="*/ 0 w 6876095"/>
              <a:gd name="connsiteY4" fmla="*/ 1142737 h 1142737"/>
              <a:gd name="connsiteX0" fmla="*/ 0 w 6876095"/>
              <a:gd name="connsiteY0" fmla="*/ 1142737 h 1142737"/>
              <a:gd name="connsiteX1" fmla="*/ 188027 w 6876095"/>
              <a:gd name="connsiteY1" fmla="*/ 0 h 1142737"/>
              <a:gd name="connsiteX2" fmla="*/ 6876095 w 6876095"/>
              <a:gd name="connsiteY2" fmla="*/ 0 h 1142737"/>
              <a:gd name="connsiteX3" fmla="*/ 6642348 w 6876095"/>
              <a:gd name="connsiteY3" fmla="*/ 1142737 h 1142737"/>
              <a:gd name="connsiteX4" fmla="*/ 0 w 6876095"/>
              <a:gd name="connsiteY4" fmla="*/ 1142737 h 1142737"/>
              <a:gd name="connsiteX0" fmla="*/ 0 w 6693215"/>
              <a:gd name="connsiteY0" fmla="*/ 1138165 h 1142737"/>
              <a:gd name="connsiteX1" fmla="*/ 5147 w 6693215"/>
              <a:gd name="connsiteY1" fmla="*/ 0 h 1142737"/>
              <a:gd name="connsiteX2" fmla="*/ 6693215 w 6693215"/>
              <a:gd name="connsiteY2" fmla="*/ 0 h 1142737"/>
              <a:gd name="connsiteX3" fmla="*/ 6459468 w 6693215"/>
              <a:gd name="connsiteY3" fmla="*/ 1142737 h 1142737"/>
              <a:gd name="connsiteX4" fmla="*/ 0 w 6693215"/>
              <a:gd name="connsiteY4" fmla="*/ 1138165 h 1142737"/>
              <a:gd name="connsiteX0" fmla="*/ 0 w 6688643"/>
              <a:gd name="connsiteY0" fmla="*/ 1138165 h 1142737"/>
              <a:gd name="connsiteX1" fmla="*/ 575 w 6688643"/>
              <a:gd name="connsiteY1" fmla="*/ 0 h 1142737"/>
              <a:gd name="connsiteX2" fmla="*/ 6688643 w 6688643"/>
              <a:gd name="connsiteY2" fmla="*/ 0 h 1142737"/>
              <a:gd name="connsiteX3" fmla="*/ 6454896 w 6688643"/>
              <a:gd name="connsiteY3" fmla="*/ 1142737 h 1142737"/>
              <a:gd name="connsiteX4" fmla="*/ 0 w 6688643"/>
              <a:gd name="connsiteY4" fmla="*/ 1138165 h 1142737"/>
              <a:gd name="connsiteX0" fmla="*/ 0 w 6693215"/>
              <a:gd name="connsiteY0" fmla="*/ 1147309 h 1147309"/>
              <a:gd name="connsiteX1" fmla="*/ 5147 w 6693215"/>
              <a:gd name="connsiteY1" fmla="*/ 0 h 1147309"/>
              <a:gd name="connsiteX2" fmla="*/ 6693215 w 6693215"/>
              <a:gd name="connsiteY2" fmla="*/ 0 h 1147309"/>
              <a:gd name="connsiteX3" fmla="*/ 6459468 w 6693215"/>
              <a:gd name="connsiteY3" fmla="*/ 1142737 h 1147309"/>
              <a:gd name="connsiteX4" fmla="*/ 0 w 6693215"/>
              <a:gd name="connsiteY4" fmla="*/ 1147309 h 1147309"/>
              <a:gd name="connsiteX0" fmla="*/ 17 w 6693232"/>
              <a:gd name="connsiteY0" fmla="*/ 1149873 h 1149873"/>
              <a:gd name="connsiteX1" fmla="*/ 568 w 6693232"/>
              <a:gd name="connsiteY1" fmla="*/ 0 h 1149873"/>
              <a:gd name="connsiteX2" fmla="*/ 6693232 w 6693232"/>
              <a:gd name="connsiteY2" fmla="*/ 2564 h 1149873"/>
              <a:gd name="connsiteX3" fmla="*/ 6459485 w 6693232"/>
              <a:gd name="connsiteY3" fmla="*/ 1145301 h 1149873"/>
              <a:gd name="connsiteX4" fmla="*/ 17 w 6693232"/>
              <a:gd name="connsiteY4" fmla="*/ 1149873 h 114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3232" h="1149873">
                <a:moveTo>
                  <a:pt x="17" y="1149873"/>
                </a:moveTo>
                <a:cubicBezTo>
                  <a:pt x="1733" y="770485"/>
                  <a:pt x="-1148" y="379388"/>
                  <a:pt x="568" y="0"/>
                </a:cubicBezTo>
                <a:lnTo>
                  <a:pt x="6693232" y="2564"/>
                </a:lnTo>
                <a:lnTo>
                  <a:pt x="6459485" y="1145301"/>
                </a:lnTo>
                <a:lnTo>
                  <a:pt x="17" y="11498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4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1318" y="4221858"/>
            <a:ext cx="1109340" cy="111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4" name="Rectangle 13"/>
          <p:cNvSpPr/>
          <p:nvPr/>
        </p:nvSpPr>
        <p:spPr>
          <a:xfrm>
            <a:off x="1035740" y="1526144"/>
            <a:ext cx="1104917" cy="11055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6" name="Rectangle 15"/>
          <p:cNvSpPr/>
          <p:nvPr/>
        </p:nvSpPr>
        <p:spPr>
          <a:xfrm>
            <a:off x="1031318" y="2870548"/>
            <a:ext cx="1109340" cy="111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23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2686727" y="1526144"/>
            <a:ext cx="7319965" cy="11055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4">
                <a:solidFill>
                  <a:schemeClr val="bg1"/>
                </a:solidFill>
              </a:defRPr>
            </a:lvl1pPr>
            <a:lvl2pPr marL="458114" indent="0">
              <a:buNone/>
              <a:defRPr>
                <a:solidFill>
                  <a:schemeClr val="bg1"/>
                </a:solidFill>
              </a:defRPr>
            </a:lvl2pPr>
            <a:lvl3pPr marL="916229" indent="0">
              <a:buNone/>
              <a:defRPr>
                <a:solidFill>
                  <a:schemeClr val="bg1"/>
                </a:solidFill>
              </a:defRPr>
            </a:lvl3pPr>
            <a:lvl4pPr marL="1374343" indent="0">
              <a:buNone/>
              <a:defRPr>
                <a:solidFill>
                  <a:schemeClr val="bg1"/>
                </a:solidFill>
              </a:defRPr>
            </a:lvl4pPr>
            <a:lvl5pPr marL="183245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4"/>
          <p:cNvSpPr>
            <a:spLocks noGrp="1"/>
          </p:cNvSpPr>
          <p:nvPr>
            <p:ph type="body" sz="quarter" idx="14"/>
          </p:nvPr>
        </p:nvSpPr>
        <p:spPr>
          <a:xfrm>
            <a:off x="2686727" y="2863371"/>
            <a:ext cx="7319965" cy="11055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4">
                <a:solidFill>
                  <a:schemeClr val="bg1"/>
                </a:solidFill>
              </a:defRPr>
            </a:lvl1pPr>
            <a:lvl2pPr marL="458114" indent="0">
              <a:buNone/>
              <a:defRPr>
                <a:solidFill>
                  <a:schemeClr val="bg1"/>
                </a:solidFill>
              </a:defRPr>
            </a:lvl2pPr>
            <a:lvl3pPr marL="916229" indent="0">
              <a:buNone/>
              <a:defRPr>
                <a:solidFill>
                  <a:schemeClr val="bg1"/>
                </a:solidFill>
              </a:defRPr>
            </a:lvl3pPr>
            <a:lvl4pPr marL="1374343" indent="0">
              <a:buNone/>
              <a:defRPr>
                <a:solidFill>
                  <a:schemeClr val="bg1"/>
                </a:solidFill>
              </a:defRPr>
            </a:lvl4pPr>
            <a:lvl5pPr marL="183245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34"/>
          <p:cNvSpPr>
            <a:spLocks noGrp="1"/>
          </p:cNvSpPr>
          <p:nvPr>
            <p:ph type="body" sz="quarter" idx="15"/>
          </p:nvPr>
        </p:nvSpPr>
        <p:spPr>
          <a:xfrm>
            <a:off x="2686727" y="4223110"/>
            <a:ext cx="7319965" cy="11055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4">
                <a:solidFill>
                  <a:schemeClr val="bg1"/>
                </a:solidFill>
              </a:defRPr>
            </a:lvl1pPr>
            <a:lvl2pPr marL="458114" indent="0">
              <a:buNone/>
              <a:defRPr>
                <a:solidFill>
                  <a:schemeClr val="bg1"/>
                </a:solidFill>
              </a:defRPr>
            </a:lvl2pPr>
            <a:lvl3pPr marL="916229" indent="0">
              <a:buNone/>
              <a:defRPr>
                <a:solidFill>
                  <a:schemeClr val="bg1"/>
                </a:solidFill>
              </a:defRPr>
            </a:lvl3pPr>
            <a:lvl4pPr marL="1374343" indent="0">
              <a:buNone/>
              <a:defRPr>
                <a:solidFill>
                  <a:schemeClr val="bg1"/>
                </a:solidFill>
              </a:defRPr>
            </a:lvl4pPr>
            <a:lvl5pPr marL="183245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1566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45" y="6445514"/>
            <a:ext cx="1555953" cy="252990"/>
          </a:xfrm>
          <a:prstGeom prst="rect">
            <a:avLst/>
          </a:prstGeom>
        </p:spPr>
      </p:pic>
      <p:sp>
        <p:nvSpPr>
          <p:cNvPr id="6" name="Parallelogram 19"/>
          <p:cNvSpPr/>
          <p:nvPr/>
        </p:nvSpPr>
        <p:spPr>
          <a:xfrm>
            <a:off x="2276579" y="1425785"/>
            <a:ext cx="8312524" cy="913699"/>
          </a:xfrm>
          <a:custGeom>
            <a:avLst/>
            <a:gdLst>
              <a:gd name="connsiteX0" fmla="*/ 0 w 7600934"/>
              <a:gd name="connsiteY0" fmla="*/ 1142737 h 1142737"/>
              <a:gd name="connsiteX1" fmla="*/ 233747 w 7600934"/>
              <a:gd name="connsiteY1" fmla="*/ 0 h 1142737"/>
              <a:gd name="connsiteX2" fmla="*/ 7600934 w 7600934"/>
              <a:gd name="connsiteY2" fmla="*/ 0 h 1142737"/>
              <a:gd name="connsiteX3" fmla="*/ 7367187 w 7600934"/>
              <a:gd name="connsiteY3" fmla="*/ 1142737 h 1142737"/>
              <a:gd name="connsiteX4" fmla="*/ 0 w 7600934"/>
              <a:gd name="connsiteY4" fmla="*/ 1142737 h 1142737"/>
              <a:gd name="connsiteX0" fmla="*/ 3997 w 7604931"/>
              <a:gd name="connsiteY0" fmla="*/ 1142737 h 1142737"/>
              <a:gd name="connsiteX1" fmla="*/ 0 w 7604931"/>
              <a:gd name="connsiteY1" fmla="*/ 0 h 1142737"/>
              <a:gd name="connsiteX2" fmla="*/ 7604931 w 7604931"/>
              <a:gd name="connsiteY2" fmla="*/ 0 h 1142737"/>
              <a:gd name="connsiteX3" fmla="*/ 7371184 w 7604931"/>
              <a:gd name="connsiteY3" fmla="*/ 1142737 h 1142737"/>
              <a:gd name="connsiteX4" fmla="*/ 3997 w 7604931"/>
              <a:gd name="connsiteY4" fmla="*/ 1142737 h 1142737"/>
              <a:gd name="connsiteX0" fmla="*/ 225 w 7607554"/>
              <a:gd name="connsiteY0" fmla="*/ 1142737 h 1142737"/>
              <a:gd name="connsiteX1" fmla="*/ 2623 w 7607554"/>
              <a:gd name="connsiteY1" fmla="*/ 0 h 1142737"/>
              <a:gd name="connsiteX2" fmla="*/ 7607554 w 7607554"/>
              <a:gd name="connsiteY2" fmla="*/ 0 h 1142737"/>
              <a:gd name="connsiteX3" fmla="*/ 7373807 w 7607554"/>
              <a:gd name="connsiteY3" fmla="*/ 1142737 h 1142737"/>
              <a:gd name="connsiteX4" fmla="*/ 225 w 7607554"/>
              <a:gd name="connsiteY4" fmla="*/ 1142737 h 1142737"/>
              <a:gd name="connsiteX0" fmla="*/ 799 w 7608128"/>
              <a:gd name="connsiteY0" fmla="*/ 1142737 h 1142737"/>
              <a:gd name="connsiteX1" fmla="*/ 0 w 7608128"/>
              <a:gd name="connsiteY1" fmla="*/ 0 h 1142737"/>
              <a:gd name="connsiteX2" fmla="*/ 7608128 w 7608128"/>
              <a:gd name="connsiteY2" fmla="*/ 0 h 1142737"/>
              <a:gd name="connsiteX3" fmla="*/ 7374381 w 7608128"/>
              <a:gd name="connsiteY3" fmla="*/ 1142737 h 1142737"/>
              <a:gd name="connsiteX4" fmla="*/ 799 w 7608128"/>
              <a:gd name="connsiteY4" fmla="*/ 1142737 h 114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8128" h="1142737">
                <a:moveTo>
                  <a:pt x="799" y="1142737"/>
                </a:moveTo>
                <a:cubicBezTo>
                  <a:pt x="-533" y="761825"/>
                  <a:pt x="1332" y="380912"/>
                  <a:pt x="0" y="0"/>
                </a:cubicBezTo>
                <a:lnTo>
                  <a:pt x="7608128" y="0"/>
                </a:lnTo>
                <a:lnTo>
                  <a:pt x="7374381" y="1142737"/>
                </a:lnTo>
                <a:lnTo>
                  <a:pt x="799" y="11427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 dirty="0">
              <a:solidFill>
                <a:schemeClr val="bg1"/>
              </a:solidFill>
            </a:endParaRPr>
          </a:p>
        </p:txBody>
      </p:sp>
      <p:sp>
        <p:nvSpPr>
          <p:cNvPr id="7" name="Parallelogram 25"/>
          <p:cNvSpPr/>
          <p:nvPr/>
        </p:nvSpPr>
        <p:spPr>
          <a:xfrm>
            <a:off x="2276557" y="3658615"/>
            <a:ext cx="8312546" cy="917356"/>
          </a:xfrm>
          <a:custGeom>
            <a:avLst/>
            <a:gdLst>
              <a:gd name="connsiteX0" fmla="*/ 0 w 7600934"/>
              <a:gd name="connsiteY0" fmla="*/ 1142737 h 1142737"/>
              <a:gd name="connsiteX1" fmla="*/ 233747 w 7600934"/>
              <a:gd name="connsiteY1" fmla="*/ 0 h 1142737"/>
              <a:gd name="connsiteX2" fmla="*/ 7600934 w 7600934"/>
              <a:gd name="connsiteY2" fmla="*/ 0 h 1142737"/>
              <a:gd name="connsiteX3" fmla="*/ 7367187 w 7600934"/>
              <a:gd name="connsiteY3" fmla="*/ 1142737 h 1142737"/>
              <a:gd name="connsiteX4" fmla="*/ 0 w 7600934"/>
              <a:gd name="connsiteY4" fmla="*/ 1142737 h 1142737"/>
              <a:gd name="connsiteX0" fmla="*/ 0 w 7600934"/>
              <a:gd name="connsiteY0" fmla="*/ 1147309 h 1147309"/>
              <a:gd name="connsiteX1" fmla="*/ 517211 w 7600934"/>
              <a:gd name="connsiteY1" fmla="*/ 0 h 1147309"/>
              <a:gd name="connsiteX2" fmla="*/ 7600934 w 7600934"/>
              <a:gd name="connsiteY2" fmla="*/ 4572 h 1147309"/>
              <a:gd name="connsiteX3" fmla="*/ 7367187 w 7600934"/>
              <a:gd name="connsiteY3" fmla="*/ 1147309 h 1147309"/>
              <a:gd name="connsiteX4" fmla="*/ 0 w 7600934"/>
              <a:gd name="connsiteY4" fmla="*/ 1147309 h 1147309"/>
              <a:gd name="connsiteX0" fmla="*/ 3997 w 7083723"/>
              <a:gd name="connsiteY0" fmla="*/ 1142737 h 1147309"/>
              <a:gd name="connsiteX1" fmla="*/ 0 w 7083723"/>
              <a:gd name="connsiteY1" fmla="*/ 0 h 1147309"/>
              <a:gd name="connsiteX2" fmla="*/ 7083723 w 7083723"/>
              <a:gd name="connsiteY2" fmla="*/ 4572 h 1147309"/>
              <a:gd name="connsiteX3" fmla="*/ 6849976 w 7083723"/>
              <a:gd name="connsiteY3" fmla="*/ 1147309 h 1147309"/>
              <a:gd name="connsiteX4" fmla="*/ 3997 w 7083723"/>
              <a:gd name="connsiteY4" fmla="*/ 1142737 h 1147309"/>
              <a:gd name="connsiteX0" fmla="*/ 1741 w 7083723"/>
              <a:gd name="connsiteY0" fmla="*/ 1142737 h 1147309"/>
              <a:gd name="connsiteX1" fmla="*/ 0 w 7083723"/>
              <a:gd name="connsiteY1" fmla="*/ 0 h 1147309"/>
              <a:gd name="connsiteX2" fmla="*/ 7083723 w 7083723"/>
              <a:gd name="connsiteY2" fmla="*/ 4572 h 1147309"/>
              <a:gd name="connsiteX3" fmla="*/ 6849976 w 7083723"/>
              <a:gd name="connsiteY3" fmla="*/ 1147309 h 1147309"/>
              <a:gd name="connsiteX4" fmla="*/ 1741 w 7083723"/>
              <a:gd name="connsiteY4" fmla="*/ 1142737 h 114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3723" h="1147309">
                <a:moveTo>
                  <a:pt x="1741" y="1142737"/>
                </a:moveTo>
                <a:cubicBezTo>
                  <a:pt x="409" y="761825"/>
                  <a:pt x="1332" y="380912"/>
                  <a:pt x="0" y="0"/>
                </a:cubicBezTo>
                <a:lnTo>
                  <a:pt x="7083723" y="4572"/>
                </a:lnTo>
                <a:lnTo>
                  <a:pt x="6849976" y="1147309"/>
                </a:lnTo>
                <a:lnTo>
                  <a:pt x="1741" y="11427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 dirty="0">
              <a:solidFill>
                <a:schemeClr val="bg1"/>
              </a:solidFill>
            </a:endParaRPr>
          </a:p>
        </p:txBody>
      </p:sp>
      <p:sp>
        <p:nvSpPr>
          <p:cNvPr id="9" name="Parallelogram 31"/>
          <p:cNvSpPr/>
          <p:nvPr/>
        </p:nvSpPr>
        <p:spPr>
          <a:xfrm>
            <a:off x="2276557" y="2548147"/>
            <a:ext cx="7508559" cy="919407"/>
          </a:xfrm>
          <a:custGeom>
            <a:avLst/>
            <a:gdLst>
              <a:gd name="connsiteX0" fmla="*/ 0 w 6876095"/>
              <a:gd name="connsiteY0" fmla="*/ 1142737 h 1142737"/>
              <a:gd name="connsiteX1" fmla="*/ 233747 w 6876095"/>
              <a:gd name="connsiteY1" fmla="*/ 0 h 1142737"/>
              <a:gd name="connsiteX2" fmla="*/ 6876095 w 6876095"/>
              <a:gd name="connsiteY2" fmla="*/ 0 h 1142737"/>
              <a:gd name="connsiteX3" fmla="*/ 6642348 w 6876095"/>
              <a:gd name="connsiteY3" fmla="*/ 1142737 h 1142737"/>
              <a:gd name="connsiteX4" fmla="*/ 0 w 6876095"/>
              <a:gd name="connsiteY4" fmla="*/ 1142737 h 1142737"/>
              <a:gd name="connsiteX0" fmla="*/ 0 w 6876095"/>
              <a:gd name="connsiteY0" fmla="*/ 1142737 h 1142737"/>
              <a:gd name="connsiteX1" fmla="*/ 188027 w 6876095"/>
              <a:gd name="connsiteY1" fmla="*/ 0 h 1142737"/>
              <a:gd name="connsiteX2" fmla="*/ 6876095 w 6876095"/>
              <a:gd name="connsiteY2" fmla="*/ 0 h 1142737"/>
              <a:gd name="connsiteX3" fmla="*/ 6642348 w 6876095"/>
              <a:gd name="connsiteY3" fmla="*/ 1142737 h 1142737"/>
              <a:gd name="connsiteX4" fmla="*/ 0 w 6876095"/>
              <a:gd name="connsiteY4" fmla="*/ 1142737 h 1142737"/>
              <a:gd name="connsiteX0" fmla="*/ 0 w 6693215"/>
              <a:gd name="connsiteY0" fmla="*/ 1138165 h 1142737"/>
              <a:gd name="connsiteX1" fmla="*/ 5147 w 6693215"/>
              <a:gd name="connsiteY1" fmla="*/ 0 h 1142737"/>
              <a:gd name="connsiteX2" fmla="*/ 6693215 w 6693215"/>
              <a:gd name="connsiteY2" fmla="*/ 0 h 1142737"/>
              <a:gd name="connsiteX3" fmla="*/ 6459468 w 6693215"/>
              <a:gd name="connsiteY3" fmla="*/ 1142737 h 1142737"/>
              <a:gd name="connsiteX4" fmla="*/ 0 w 6693215"/>
              <a:gd name="connsiteY4" fmla="*/ 1138165 h 1142737"/>
              <a:gd name="connsiteX0" fmla="*/ 0 w 6688643"/>
              <a:gd name="connsiteY0" fmla="*/ 1138165 h 1142737"/>
              <a:gd name="connsiteX1" fmla="*/ 575 w 6688643"/>
              <a:gd name="connsiteY1" fmla="*/ 0 h 1142737"/>
              <a:gd name="connsiteX2" fmla="*/ 6688643 w 6688643"/>
              <a:gd name="connsiteY2" fmla="*/ 0 h 1142737"/>
              <a:gd name="connsiteX3" fmla="*/ 6454896 w 6688643"/>
              <a:gd name="connsiteY3" fmla="*/ 1142737 h 1142737"/>
              <a:gd name="connsiteX4" fmla="*/ 0 w 6688643"/>
              <a:gd name="connsiteY4" fmla="*/ 1138165 h 1142737"/>
              <a:gd name="connsiteX0" fmla="*/ 0 w 6693215"/>
              <a:gd name="connsiteY0" fmla="*/ 1147309 h 1147309"/>
              <a:gd name="connsiteX1" fmla="*/ 5147 w 6693215"/>
              <a:gd name="connsiteY1" fmla="*/ 0 h 1147309"/>
              <a:gd name="connsiteX2" fmla="*/ 6693215 w 6693215"/>
              <a:gd name="connsiteY2" fmla="*/ 0 h 1147309"/>
              <a:gd name="connsiteX3" fmla="*/ 6459468 w 6693215"/>
              <a:gd name="connsiteY3" fmla="*/ 1142737 h 1147309"/>
              <a:gd name="connsiteX4" fmla="*/ 0 w 6693215"/>
              <a:gd name="connsiteY4" fmla="*/ 1147309 h 1147309"/>
              <a:gd name="connsiteX0" fmla="*/ 17 w 6693232"/>
              <a:gd name="connsiteY0" fmla="*/ 1149873 h 1149873"/>
              <a:gd name="connsiteX1" fmla="*/ 568 w 6693232"/>
              <a:gd name="connsiteY1" fmla="*/ 0 h 1149873"/>
              <a:gd name="connsiteX2" fmla="*/ 6693232 w 6693232"/>
              <a:gd name="connsiteY2" fmla="*/ 2564 h 1149873"/>
              <a:gd name="connsiteX3" fmla="*/ 6459485 w 6693232"/>
              <a:gd name="connsiteY3" fmla="*/ 1145301 h 1149873"/>
              <a:gd name="connsiteX4" fmla="*/ 17 w 6693232"/>
              <a:gd name="connsiteY4" fmla="*/ 1149873 h 114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3232" h="1149873">
                <a:moveTo>
                  <a:pt x="17" y="1149873"/>
                </a:moveTo>
                <a:cubicBezTo>
                  <a:pt x="1733" y="770485"/>
                  <a:pt x="-1148" y="379388"/>
                  <a:pt x="568" y="0"/>
                </a:cubicBezTo>
                <a:lnTo>
                  <a:pt x="6693232" y="2564"/>
                </a:lnTo>
                <a:lnTo>
                  <a:pt x="6459485" y="1145301"/>
                </a:lnTo>
                <a:lnTo>
                  <a:pt x="17" y="11498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4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27583" y="3658615"/>
            <a:ext cx="916810" cy="9173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4" name="Rectangle 13"/>
          <p:cNvSpPr/>
          <p:nvPr/>
        </p:nvSpPr>
        <p:spPr>
          <a:xfrm>
            <a:off x="1131622" y="1425785"/>
            <a:ext cx="913154" cy="9136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6" name="Rectangle 15"/>
          <p:cNvSpPr/>
          <p:nvPr/>
        </p:nvSpPr>
        <p:spPr>
          <a:xfrm>
            <a:off x="1127583" y="2540371"/>
            <a:ext cx="916810" cy="9173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23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2462164" y="1425785"/>
            <a:ext cx="7032073" cy="9136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4">
                <a:solidFill>
                  <a:schemeClr val="bg1"/>
                </a:solidFill>
              </a:defRPr>
            </a:lvl1pPr>
            <a:lvl2pPr marL="458114" indent="0">
              <a:buNone/>
              <a:defRPr>
                <a:solidFill>
                  <a:schemeClr val="bg1"/>
                </a:solidFill>
              </a:defRPr>
            </a:lvl2pPr>
            <a:lvl3pPr marL="916229" indent="0">
              <a:buNone/>
              <a:defRPr>
                <a:solidFill>
                  <a:schemeClr val="bg1"/>
                </a:solidFill>
              </a:defRPr>
            </a:lvl3pPr>
            <a:lvl4pPr marL="1374343" indent="0">
              <a:buNone/>
              <a:defRPr>
                <a:solidFill>
                  <a:schemeClr val="bg1"/>
                </a:solidFill>
              </a:defRPr>
            </a:lvl4pPr>
            <a:lvl5pPr marL="183245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4"/>
          <p:cNvSpPr>
            <a:spLocks noGrp="1"/>
          </p:cNvSpPr>
          <p:nvPr>
            <p:ph type="body" sz="quarter" idx="14"/>
          </p:nvPr>
        </p:nvSpPr>
        <p:spPr>
          <a:xfrm>
            <a:off x="2462164" y="2540372"/>
            <a:ext cx="7032073" cy="9136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4">
                <a:solidFill>
                  <a:schemeClr val="bg1"/>
                </a:solidFill>
              </a:defRPr>
            </a:lvl1pPr>
            <a:lvl2pPr marL="458114" indent="0">
              <a:buNone/>
              <a:defRPr>
                <a:solidFill>
                  <a:schemeClr val="bg1"/>
                </a:solidFill>
              </a:defRPr>
            </a:lvl2pPr>
            <a:lvl3pPr marL="916229" indent="0">
              <a:buNone/>
              <a:defRPr>
                <a:solidFill>
                  <a:schemeClr val="bg1"/>
                </a:solidFill>
              </a:defRPr>
            </a:lvl3pPr>
            <a:lvl4pPr marL="1374343" indent="0">
              <a:buNone/>
              <a:defRPr>
                <a:solidFill>
                  <a:schemeClr val="bg1"/>
                </a:solidFill>
              </a:defRPr>
            </a:lvl4pPr>
            <a:lvl5pPr marL="183245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34"/>
          <p:cNvSpPr>
            <a:spLocks noGrp="1"/>
          </p:cNvSpPr>
          <p:nvPr>
            <p:ph type="body" sz="quarter" idx="15"/>
          </p:nvPr>
        </p:nvSpPr>
        <p:spPr>
          <a:xfrm>
            <a:off x="2462164" y="3659165"/>
            <a:ext cx="7032073" cy="9168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4">
                <a:solidFill>
                  <a:schemeClr val="bg1"/>
                </a:solidFill>
              </a:defRPr>
            </a:lvl1pPr>
            <a:lvl2pPr marL="458114" indent="0">
              <a:buNone/>
              <a:defRPr>
                <a:solidFill>
                  <a:schemeClr val="bg1"/>
                </a:solidFill>
              </a:defRPr>
            </a:lvl2pPr>
            <a:lvl3pPr marL="916229" indent="0">
              <a:buNone/>
              <a:defRPr>
                <a:solidFill>
                  <a:schemeClr val="bg1"/>
                </a:solidFill>
              </a:defRPr>
            </a:lvl3pPr>
            <a:lvl4pPr marL="1374343" indent="0">
              <a:buNone/>
              <a:defRPr>
                <a:solidFill>
                  <a:schemeClr val="bg1"/>
                </a:solidFill>
              </a:defRPr>
            </a:lvl4pPr>
            <a:lvl5pPr marL="183245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Parallelogram 31"/>
          <p:cNvSpPr/>
          <p:nvPr/>
        </p:nvSpPr>
        <p:spPr>
          <a:xfrm>
            <a:off x="2276557" y="4775832"/>
            <a:ext cx="7508559" cy="919407"/>
          </a:xfrm>
          <a:custGeom>
            <a:avLst/>
            <a:gdLst>
              <a:gd name="connsiteX0" fmla="*/ 0 w 6876095"/>
              <a:gd name="connsiteY0" fmla="*/ 1142737 h 1142737"/>
              <a:gd name="connsiteX1" fmla="*/ 233747 w 6876095"/>
              <a:gd name="connsiteY1" fmla="*/ 0 h 1142737"/>
              <a:gd name="connsiteX2" fmla="*/ 6876095 w 6876095"/>
              <a:gd name="connsiteY2" fmla="*/ 0 h 1142737"/>
              <a:gd name="connsiteX3" fmla="*/ 6642348 w 6876095"/>
              <a:gd name="connsiteY3" fmla="*/ 1142737 h 1142737"/>
              <a:gd name="connsiteX4" fmla="*/ 0 w 6876095"/>
              <a:gd name="connsiteY4" fmla="*/ 1142737 h 1142737"/>
              <a:gd name="connsiteX0" fmla="*/ 0 w 6876095"/>
              <a:gd name="connsiteY0" fmla="*/ 1142737 h 1142737"/>
              <a:gd name="connsiteX1" fmla="*/ 188027 w 6876095"/>
              <a:gd name="connsiteY1" fmla="*/ 0 h 1142737"/>
              <a:gd name="connsiteX2" fmla="*/ 6876095 w 6876095"/>
              <a:gd name="connsiteY2" fmla="*/ 0 h 1142737"/>
              <a:gd name="connsiteX3" fmla="*/ 6642348 w 6876095"/>
              <a:gd name="connsiteY3" fmla="*/ 1142737 h 1142737"/>
              <a:gd name="connsiteX4" fmla="*/ 0 w 6876095"/>
              <a:gd name="connsiteY4" fmla="*/ 1142737 h 1142737"/>
              <a:gd name="connsiteX0" fmla="*/ 0 w 6693215"/>
              <a:gd name="connsiteY0" fmla="*/ 1138165 h 1142737"/>
              <a:gd name="connsiteX1" fmla="*/ 5147 w 6693215"/>
              <a:gd name="connsiteY1" fmla="*/ 0 h 1142737"/>
              <a:gd name="connsiteX2" fmla="*/ 6693215 w 6693215"/>
              <a:gd name="connsiteY2" fmla="*/ 0 h 1142737"/>
              <a:gd name="connsiteX3" fmla="*/ 6459468 w 6693215"/>
              <a:gd name="connsiteY3" fmla="*/ 1142737 h 1142737"/>
              <a:gd name="connsiteX4" fmla="*/ 0 w 6693215"/>
              <a:gd name="connsiteY4" fmla="*/ 1138165 h 1142737"/>
              <a:gd name="connsiteX0" fmla="*/ 0 w 6688643"/>
              <a:gd name="connsiteY0" fmla="*/ 1138165 h 1142737"/>
              <a:gd name="connsiteX1" fmla="*/ 575 w 6688643"/>
              <a:gd name="connsiteY1" fmla="*/ 0 h 1142737"/>
              <a:gd name="connsiteX2" fmla="*/ 6688643 w 6688643"/>
              <a:gd name="connsiteY2" fmla="*/ 0 h 1142737"/>
              <a:gd name="connsiteX3" fmla="*/ 6454896 w 6688643"/>
              <a:gd name="connsiteY3" fmla="*/ 1142737 h 1142737"/>
              <a:gd name="connsiteX4" fmla="*/ 0 w 6688643"/>
              <a:gd name="connsiteY4" fmla="*/ 1138165 h 1142737"/>
              <a:gd name="connsiteX0" fmla="*/ 0 w 6693215"/>
              <a:gd name="connsiteY0" fmla="*/ 1147309 h 1147309"/>
              <a:gd name="connsiteX1" fmla="*/ 5147 w 6693215"/>
              <a:gd name="connsiteY1" fmla="*/ 0 h 1147309"/>
              <a:gd name="connsiteX2" fmla="*/ 6693215 w 6693215"/>
              <a:gd name="connsiteY2" fmla="*/ 0 h 1147309"/>
              <a:gd name="connsiteX3" fmla="*/ 6459468 w 6693215"/>
              <a:gd name="connsiteY3" fmla="*/ 1142737 h 1147309"/>
              <a:gd name="connsiteX4" fmla="*/ 0 w 6693215"/>
              <a:gd name="connsiteY4" fmla="*/ 1147309 h 1147309"/>
              <a:gd name="connsiteX0" fmla="*/ 17 w 6693232"/>
              <a:gd name="connsiteY0" fmla="*/ 1149873 h 1149873"/>
              <a:gd name="connsiteX1" fmla="*/ 568 w 6693232"/>
              <a:gd name="connsiteY1" fmla="*/ 0 h 1149873"/>
              <a:gd name="connsiteX2" fmla="*/ 6693232 w 6693232"/>
              <a:gd name="connsiteY2" fmla="*/ 2564 h 1149873"/>
              <a:gd name="connsiteX3" fmla="*/ 6459485 w 6693232"/>
              <a:gd name="connsiteY3" fmla="*/ 1145301 h 1149873"/>
              <a:gd name="connsiteX4" fmla="*/ 17 w 6693232"/>
              <a:gd name="connsiteY4" fmla="*/ 1149873 h 114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3232" h="1149873">
                <a:moveTo>
                  <a:pt x="17" y="1149873"/>
                </a:moveTo>
                <a:cubicBezTo>
                  <a:pt x="1733" y="770485"/>
                  <a:pt x="-1148" y="379388"/>
                  <a:pt x="568" y="0"/>
                </a:cubicBezTo>
                <a:lnTo>
                  <a:pt x="6693232" y="2564"/>
                </a:lnTo>
                <a:lnTo>
                  <a:pt x="6459485" y="1145301"/>
                </a:lnTo>
                <a:lnTo>
                  <a:pt x="17" y="11498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4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7583" y="4776858"/>
            <a:ext cx="916810" cy="9173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9" name="Text Placeholder 34"/>
          <p:cNvSpPr>
            <a:spLocks noGrp="1"/>
          </p:cNvSpPr>
          <p:nvPr>
            <p:ph type="body" sz="quarter" idx="16"/>
          </p:nvPr>
        </p:nvSpPr>
        <p:spPr>
          <a:xfrm>
            <a:off x="2462164" y="4773392"/>
            <a:ext cx="7032073" cy="9136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4">
                <a:solidFill>
                  <a:schemeClr val="bg1"/>
                </a:solidFill>
              </a:defRPr>
            </a:lvl1pPr>
            <a:lvl2pPr marL="458114" indent="0">
              <a:buNone/>
              <a:defRPr>
                <a:solidFill>
                  <a:schemeClr val="bg1"/>
                </a:solidFill>
              </a:defRPr>
            </a:lvl2pPr>
            <a:lvl3pPr marL="916229" indent="0">
              <a:buNone/>
              <a:defRPr>
                <a:solidFill>
                  <a:schemeClr val="bg1"/>
                </a:solidFill>
              </a:defRPr>
            </a:lvl3pPr>
            <a:lvl4pPr marL="1374343" indent="0">
              <a:buNone/>
              <a:defRPr>
                <a:solidFill>
                  <a:schemeClr val="bg1"/>
                </a:solidFill>
              </a:defRPr>
            </a:lvl4pPr>
            <a:lvl5pPr marL="183245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715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45" y="6445514"/>
            <a:ext cx="1555953" cy="252990"/>
          </a:xfrm>
          <a:prstGeom prst="rect">
            <a:avLst/>
          </a:prstGeom>
        </p:spPr>
      </p:pic>
      <p:sp>
        <p:nvSpPr>
          <p:cNvPr id="6" name="Parallelogram 19"/>
          <p:cNvSpPr/>
          <p:nvPr/>
        </p:nvSpPr>
        <p:spPr>
          <a:xfrm>
            <a:off x="2141841" y="1425785"/>
            <a:ext cx="8312524" cy="755124"/>
          </a:xfrm>
          <a:custGeom>
            <a:avLst/>
            <a:gdLst>
              <a:gd name="connsiteX0" fmla="*/ 0 w 7600934"/>
              <a:gd name="connsiteY0" fmla="*/ 1142737 h 1142737"/>
              <a:gd name="connsiteX1" fmla="*/ 233747 w 7600934"/>
              <a:gd name="connsiteY1" fmla="*/ 0 h 1142737"/>
              <a:gd name="connsiteX2" fmla="*/ 7600934 w 7600934"/>
              <a:gd name="connsiteY2" fmla="*/ 0 h 1142737"/>
              <a:gd name="connsiteX3" fmla="*/ 7367187 w 7600934"/>
              <a:gd name="connsiteY3" fmla="*/ 1142737 h 1142737"/>
              <a:gd name="connsiteX4" fmla="*/ 0 w 7600934"/>
              <a:gd name="connsiteY4" fmla="*/ 1142737 h 1142737"/>
              <a:gd name="connsiteX0" fmla="*/ 3997 w 7604931"/>
              <a:gd name="connsiteY0" fmla="*/ 1142737 h 1142737"/>
              <a:gd name="connsiteX1" fmla="*/ 0 w 7604931"/>
              <a:gd name="connsiteY1" fmla="*/ 0 h 1142737"/>
              <a:gd name="connsiteX2" fmla="*/ 7604931 w 7604931"/>
              <a:gd name="connsiteY2" fmla="*/ 0 h 1142737"/>
              <a:gd name="connsiteX3" fmla="*/ 7371184 w 7604931"/>
              <a:gd name="connsiteY3" fmla="*/ 1142737 h 1142737"/>
              <a:gd name="connsiteX4" fmla="*/ 3997 w 7604931"/>
              <a:gd name="connsiteY4" fmla="*/ 1142737 h 1142737"/>
              <a:gd name="connsiteX0" fmla="*/ 225 w 7607554"/>
              <a:gd name="connsiteY0" fmla="*/ 1142737 h 1142737"/>
              <a:gd name="connsiteX1" fmla="*/ 2623 w 7607554"/>
              <a:gd name="connsiteY1" fmla="*/ 0 h 1142737"/>
              <a:gd name="connsiteX2" fmla="*/ 7607554 w 7607554"/>
              <a:gd name="connsiteY2" fmla="*/ 0 h 1142737"/>
              <a:gd name="connsiteX3" fmla="*/ 7373807 w 7607554"/>
              <a:gd name="connsiteY3" fmla="*/ 1142737 h 1142737"/>
              <a:gd name="connsiteX4" fmla="*/ 225 w 7607554"/>
              <a:gd name="connsiteY4" fmla="*/ 1142737 h 1142737"/>
              <a:gd name="connsiteX0" fmla="*/ 799 w 7608128"/>
              <a:gd name="connsiteY0" fmla="*/ 1142737 h 1142737"/>
              <a:gd name="connsiteX1" fmla="*/ 0 w 7608128"/>
              <a:gd name="connsiteY1" fmla="*/ 0 h 1142737"/>
              <a:gd name="connsiteX2" fmla="*/ 7608128 w 7608128"/>
              <a:gd name="connsiteY2" fmla="*/ 0 h 1142737"/>
              <a:gd name="connsiteX3" fmla="*/ 7374381 w 7608128"/>
              <a:gd name="connsiteY3" fmla="*/ 1142737 h 1142737"/>
              <a:gd name="connsiteX4" fmla="*/ 799 w 7608128"/>
              <a:gd name="connsiteY4" fmla="*/ 1142737 h 114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8128" h="1142737">
                <a:moveTo>
                  <a:pt x="799" y="1142737"/>
                </a:moveTo>
                <a:cubicBezTo>
                  <a:pt x="-533" y="761825"/>
                  <a:pt x="1332" y="380912"/>
                  <a:pt x="0" y="0"/>
                </a:cubicBezTo>
                <a:lnTo>
                  <a:pt x="7608128" y="0"/>
                </a:lnTo>
                <a:lnTo>
                  <a:pt x="7374381" y="1142737"/>
                </a:lnTo>
                <a:lnTo>
                  <a:pt x="799" y="11427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 dirty="0">
              <a:solidFill>
                <a:schemeClr val="bg1"/>
              </a:solidFill>
            </a:endParaRPr>
          </a:p>
        </p:txBody>
      </p:sp>
      <p:sp>
        <p:nvSpPr>
          <p:cNvPr id="7" name="Parallelogram 25"/>
          <p:cNvSpPr/>
          <p:nvPr/>
        </p:nvSpPr>
        <p:spPr>
          <a:xfrm>
            <a:off x="2141819" y="3245506"/>
            <a:ext cx="8312546" cy="758145"/>
          </a:xfrm>
          <a:custGeom>
            <a:avLst/>
            <a:gdLst>
              <a:gd name="connsiteX0" fmla="*/ 0 w 7600934"/>
              <a:gd name="connsiteY0" fmla="*/ 1142737 h 1142737"/>
              <a:gd name="connsiteX1" fmla="*/ 233747 w 7600934"/>
              <a:gd name="connsiteY1" fmla="*/ 0 h 1142737"/>
              <a:gd name="connsiteX2" fmla="*/ 7600934 w 7600934"/>
              <a:gd name="connsiteY2" fmla="*/ 0 h 1142737"/>
              <a:gd name="connsiteX3" fmla="*/ 7367187 w 7600934"/>
              <a:gd name="connsiteY3" fmla="*/ 1142737 h 1142737"/>
              <a:gd name="connsiteX4" fmla="*/ 0 w 7600934"/>
              <a:gd name="connsiteY4" fmla="*/ 1142737 h 1142737"/>
              <a:gd name="connsiteX0" fmla="*/ 0 w 7600934"/>
              <a:gd name="connsiteY0" fmla="*/ 1147309 h 1147309"/>
              <a:gd name="connsiteX1" fmla="*/ 517211 w 7600934"/>
              <a:gd name="connsiteY1" fmla="*/ 0 h 1147309"/>
              <a:gd name="connsiteX2" fmla="*/ 7600934 w 7600934"/>
              <a:gd name="connsiteY2" fmla="*/ 4572 h 1147309"/>
              <a:gd name="connsiteX3" fmla="*/ 7367187 w 7600934"/>
              <a:gd name="connsiteY3" fmla="*/ 1147309 h 1147309"/>
              <a:gd name="connsiteX4" fmla="*/ 0 w 7600934"/>
              <a:gd name="connsiteY4" fmla="*/ 1147309 h 1147309"/>
              <a:gd name="connsiteX0" fmla="*/ 3997 w 7083723"/>
              <a:gd name="connsiteY0" fmla="*/ 1142737 h 1147309"/>
              <a:gd name="connsiteX1" fmla="*/ 0 w 7083723"/>
              <a:gd name="connsiteY1" fmla="*/ 0 h 1147309"/>
              <a:gd name="connsiteX2" fmla="*/ 7083723 w 7083723"/>
              <a:gd name="connsiteY2" fmla="*/ 4572 h 1147309"/>
              <a:gd name="connsiteX3" fmla="*/ 6849976 w 7083723"/>
              <a:gd name="connsiteY3" fmla="*/ 1147309 h 1147309"/>
              <a:gd name="connsiteX4" fmla="*/ 3997 w 7083723"/>
              <a:gd name="connsiteY4" fmla="*/ 1142737 h 1147309"/>
              <a:gd name="connsiteX0" fmla="*/ 1741 w 7083723"/>
              <a:gd name="connsiteY0" fmla="*/ 1142737 h 1147309"/>
              <a:gd name="connsiteX1" fmla="*/ 0 w 7083723"/>
              <a:gd name="connsiteY1" fmla="*/ 0 h 1147309"/>
              <a:gd name="connsiteX2" fmla="*/ 7083723 w 7083723"/>
              <a:gd name="connsiteY2" fmla="*/ 4572 h 1147309"/>
              <a:gd name="connsiteX3" fmla="*/ 6849976 w 7083723"/>
              <a:gd name="connsiteY3" fmla="*/ 1147309 h 1147309"/>
              <a:gd name="connsiteX4" fmla="*/ 1741 w 7083723"/>
              <a:gd name="connsiteY4" fmla="*/ 1142737 h 114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3723" h="1147309">
                <a:moveTo>
                  <a:pt x="1741" y="1142737"/>
                </a:moveTo>
                <a:cubicBezTo>
                  <a:pt x="409" y="761825"/>
                  <a:pt x="1332" y="380912"/>
                  <a:pt x="0" y="0"/>
                </a:cubicBezTo>
                <a:lnTo>
                  <a:pt x="7083723" y="4572"/>
                </a:lnTo>
                <a:lnTo>
                  <a:pt x="6849976" y="1147309"/>
                </a:lnTo>
                <a:lnTo>
                  <a:pt x="1741" y="11427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 dirty="0">
              <a:solidFill>
                <a:schemeClr val="bg1"/>
              </a:solidFill>
            </a:endParaRPr>
          </a:p>
        </p:txBody>
      </p:sp>
      <p:sp>
        <p:nvSpPr>
          <p:cNvPr id="9" name="Parallelogram 31"/>
          <p:cNvSpPr/>
          <p:nvPr/>
        </p:nvSpPr>
        <p:spPr>
          <a:xfrm>
            <a:off x="2141819" y="2342407"/>
            <a:ext cx="7508559" cy="759840"/>
          </a:xfrm>
          <a:custGeom>
            <a:avLst/>
            <a:gdLst>
              <a:gd name="connsiteX0" fmla="*/ 0 w 6876095"/>
              <a:gd name="connsiteY0" fmla="*/ 1142737 h 1142737"/>
              <a:gd name="connsiteX1" fmla="*/ 233747 w 6876095"/>
              <a:gd name="connsiteY1" fmla="*/ 0 h 1142737"/>
              <a:gd name="connsiteX2" fmla="*/ 6876095 w 6876095"/>
              <a:gd name="connsiteY2" fmla="*/ 0 h 1142737"/>
              <a:gd name="connsiteX3" fmla="*/ 6642348 w 6876095"/>
              <a:gd name="connsiteY3" fmla="*/ 1142737 h 1142737"/>
              <a:gd name="connsiteX4" fmla="*/ 0 w 6876095"/>
              <a:gd name="connsiteY4" fmla="*/ 1142737 h 1142737"/>
              <a:gd name="connsiteX0" fmla="*/ 0 w 6876095"/>
              <a:gd name="connsiteY0" fmla="*/ 1142737 h 1142737"/>
              <a:gd name="connsiteX1" fmla="*/ 188027 w 6876095"/>
              <a:gd name="connsiteY1" fmla="*/ 0 h 1142737"/>
              <a:gd name="connsiteX2" fmla="*/ 6876095 w 6876095"/>
              <a:gd name="connsiteY2" fmla="*/ 0 h 1142737"/>
              <a:gd name="connsiteX3" fmla="*/ 6642348 w 6876095"/>
              <a:gd name="connsiteY3" fmla="*/ 1142737 h 1142737"/>
              <a:gd name="connsiteX4" fmla="*/ 0 w 6876095"/>
              <a:gd name="connsiteY4" fmla="*/ 1142737 h 1142737"/>
              <a:gd name="connsiteX0" fmla="*/ 0 w 6693215"/>
              <a:gd name="connsiteY0" fmla="*/ 1138165 h 1142737"/>
              <a:gd name="connsiteX1" fmla="*/ 5147 w 6693215"/>
              <a:gd name="connsiteY1" fmla="*/ 0 h 1142737"/>
              <a:gd name="connsiteX2" fmla="*/ 6693215 w 6693215"/>
              <a:gd name="connsiteY2" fmla="*/ 0 h 1142737"/>
              <a:gd name="connsiteX3" fmla="*/ 6459468 w 6693215"/>
              <a:gd name="connsiteY3" fmla="*/ 1142737 h 1142737"/>
              <a:gd name="connsiteX4" fmla="*/ 0 w 6693215"/>
              <a:gd name="connsiteY4" fmla="*/ 1138165 h 1142737"/>
              <a:gd name="connsiteX0" fmla="*/ 0 w 6688643"/>
              <a:gd name="connsiteY0" fmla="*/ 1138165 h 1142737"/>
              <a:gd name="connsiteX1" fmla="*/ 575 w 6688643"/>
              <a:gd name="connsiteY1" fmla="*/ 0 h 1142737"/>
              <a:gd name="connsiteX2" fmla="*/ 6688643 w 6688643"/>
              <a:gd name="connsiteY2" fmla="*/ 0 h 1142737"/>
              <a:gd name="connsiteX3" fmla="*/ 6454896 w 6688643"/>
              <a:gd name="connsiteY3" fmla="*/ 1142737 h 1142737"/>
              <a:gd name="connsiteX4" fmla="*/ 0 w 6688643"/>
              <a:gd name="connsiteY4" fmla="*/ 1138165 h 1142737"/>
              <a:gd name="connsiteX0" fmla="*/ 0 w 6693215"/>
              <a:gd name="connsiteY0" fmla="*/ 1147309 h 1147309"/>
              <a:gd name="connsiteX1" fmla="*/ 5147 w 6693215"/>
              <a:gd name="connsiteY1" fmla="*/ 0 h 1147309"/>
              <a:gd name="connsiteX2" fmla="*/ 6693215 w 6693215"/>
              <a:gd name="connsiteY2" fmla="*/ 0 h 1147309"/>
              <a:gd name="connsiteX3" fmla="*/ 6459468 w 6693215"/>
              <a:gd name="connsiteY3" fmla="*/ 1142737 h 1147309"/>
              <a:gd name="connsiteX4" fmla="*/ 0 w 6693215"/>
              <a:gd name="connsiteY4" fmla="*/ 1147309 h 1147309"/>
              <a:gd name="connsiteX0" fmla="*/ 17 w 6693232"/>
              <a:gd name="connsiteY0" fmla="*/ 1149873 h 1149873"/>
              <a:gd name="connsiteX1" fmla="*/ 568 w 6693232"/>
              <a:gd name="connsiteY1" fmla="*/ 0 h 1149873"/>
              <a:gd name="connsiteX2" fmla="*/ 6693232 w 6693232"/>
              <a:gd name="connsiteY2" fmla="*/ 2564 h 1149873"/>
              <a:gd name="connsiteX3" fmla="*/ 6459485 w 6693232"/>
              <a:gd name="connsiteY3" fmla="*/ 1145301 h 1149873"/>
              <a:gd name="connsiteX4" fmla="*/ 17 w 6693232"/>
              <a:gd name="connsiteY4" fmla="*/ 1149873 h 114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3232" h="1149873">
                <a:moveTo>
                  <a:pt x="17" y="1149873"/>
                </a:moveTo>
                <a:cubicBezTo>
                  <a:pt x="1733" y="770485"/>
                  <a:pt x="-1148" y="379388"/>
                  <a:pt x="568" y="0"/>
                </a:cubicBezTo>
                <a:lnTo>
                  <a:pt x="6693232" y="2564"/>
                </a:lnTo>
                <a:lnTo>
                  <a:pt x="6459485" y="1145301"/>
                </a:lnTo>
                <a:lnTo>
                  <a:pt x="17" y="11498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4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07140" y="3245507"/>
            <a:ext cx="757694" cy="75814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4" name="Rectangle 13"/>
          <p:cNvSpPr/>
          <p:nvPr/>
        </p:nvSpPr>
        <p:spPr>
          <a:xfrm>
            <a:off x="1210862" y="1425784"/>
            <a:ext cx="754673" cy="7551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6" name="Rectangle 15"/>
          <p:cNvSpPr/>
          <p:nvPr/>
        </p:nvSpPr>
        <p:spPr>
          <a:xfrm>
            <a:off x="1207140" y="2334135"/>
            <a:ext cx="757694" cy="7581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23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2327426" y="1425784"/>
            <a:ext cx="7032073" cy="7551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4">
                <a:solidFill>
                  <a:schemeClr val="bg1"/>
                </a:solidFill>
              </a:defRPr>
            </a:lvl1pPr>
            <a:lvl2pPr marL="458114" indent="0">
              <a:buNone/>
              <a:defRPr>
                <a:solidFill>
                  <a:schemeClr val="bg1"/>
                </a:solidFill>
              </a:defRPr>
            </a:lvl2pPr>
            <a:lvl3pPr marL="916229" indent="0">
              <a:buNone/>
              <a:defRPr>
                <a:solidFill>
                  <a:schemeClr val="bg1"/>
                </a:solidFill>
              </a:defRPr>
            </a:lvl3pPr>
            <a:lvl4pPr marL="1374343" indent="0">
              <a:buNone/>
              <a:defRPr>
                <a:solidFill>
                  <a:schemeClr val="bg1"/>
                </a:solidFill>
              </a:defRPr>
            </a:lvl4pPr>
            <a:lvl5pPr marL="183245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4"/>
          <p:cNvSpPr>
            <a:spLocks noGrp="1"/>
          </p:cNvSpPr>
          <p:nvPr>
            <p:ph type="body" sz="quarter" idx="14"/>
          </p:nvPr>
        </p:nvSpPr>
        <p:spPr>
          <a:xfrm>
            <a:off x="2327426" y="2334134"/>
            <a:ext cx="7032073" cy="7551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4">
                <a:solidFill>
                  <a:schemeClr val="bg1"/>
                </a:solidFill>
              </a:defRPr>
            </a:lvl1pPr>
            <a:lvl2pPr marL="458114" indent="0">
              <a:buNone/>
              <a:defRPr>
                <a:solidFill>
                  <a:schemeClr val="bg1"/>
                </a:solidFill>
              </a:defRPr>
            </a:lvl2pPr>
            <a:lvl3pPr marL="916229" indent="0">
              <a:buNone/>
              <a:defRPr>
                <a:solidFill>
                  <a:schemeClr val="bg1"/>
                </a:solidFill>
              </a:defRPr>
            </a:lvl3pPr>
            <a:lvl4pPr marL="1374343" indent="0">
              <a:buNone/>
              <a:defRPr>
                <a:solidFill>
                  <a:schemeClr val="bg1"/>
                </a:solidFill>
              </a:defRPr>
            </a:lvl4pPr>
            <a:lvl5pPr marL="183245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34"/>
          <p:cNvSpPr>
            <a:spLocks noGrp="1"/>
          </p:cNvSpPr>
          <p:nvPr>
            <p:ph type="body" sz="quarter" idx="15"/>
          </p:nvPr>
        </p:nvSpPr>
        <p:spPr>
          <a:xfrm>
            <a:off x="2327426" y="3246008"/>
            <a:ext cx="7032073" cy="7576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4">
                <a:solidFill>
                  <a:schemeClr val="bg1"/>
                </a:solidFill>
              </a:defRPr>
            </a:lvl1pPr>
            <a:lvl2pPr marL="458114" indent="0">
              <a:buNone/>
              <a:defRPr>
                <a:solidFill>
                  <a:schemeClr val="bg1"/>
                </a:solidFill>
              </a:defRPr>
            </a:lvl2pPr>
            <a:lvl3pPr marL="916229" indent="0">
              <a:buNone/>
              <a:defRPr>
                <a:solidFill>
                  <a:schemeClr val="bg1"/>
                </a:solidFill>
              </a:defRPr>
            </a:lvl3pPr>
            <a:lvl4pPr marL="1374343" indent="0">
              <a:buNone/>
              <a:defRPr>
                <a:solidFill>
                  <a:schemeClr val="bg1"/>
                </a:solidFill>
              </a:defRPr>
            </a:lvl4pPr>
            <a:lvl5pPr marL="183245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Parallelogram 31"/>
          <p:cNvSpPr/>
          <p:nvPr/>
        </p:nvSpPr>
        <p:spPr>
          <a:xfrm>
            <a:off x="2141819" y="4156880"/>
            <a:ext cx="7508559" cy="759840"/>
          </a:xfrm>
          <a:custGeom>
            <a:avLst/>
            <a:gdLst>
              <a:gd name="connsiteX0" fmla="*/ 0 w 6876095"/>
              <a:gd name="connsiteY0" fmla="*/ 1142737 h 1142737"/>
              <a:gd name="connsiteX1" fmla="*/ 233747 w 6876095"/>
              <a:gd name="connsiteY1" fmla="*/ 0 h 1142737"/>
              <a:gd name="connsiteX2" fmla="*/ 6876095 w 6876095"/>
              <a:gd name="connsiteY2" fmla="*/ 0 h 1142737"/>
              <a:gd name="connsiteX3" fmla="*/ 6642348 w 6876095"/>
              <a:gd name="connsiteY3" fmla="*/ 1142737 h 1142737"/>
              <a:gd name="connsiteX4" fmla="*/ 0 w 6876095"/>
              <a:gd name="connsiteY4" fmla="*/ 1142737 h 1142737"/>
              <a:gd name="connsiteX0" fmla="*/ 0 w 6876095"/>
              <a:gd name="connsiteY0" fmla="*/ 1142737 h 1142737"/>
              <a:gd name="connsiteX1" fmla="*/ 188027 w 6876095"/>
              <a:gd name="connsiteY1" fmla="*/ 0 h 1142737"/>
              <a:gd name="connsiteX2" fmla="*/ 6876095 w 6876095"/>
              <a:gd name="connsiteY2" fmla="*/ 0 h 1142737"/>
              <a:gd name="connsiteX3" fmla="*/ 6642348 w 6876095"/>
              <a:gd name="connsiteY3" fmla="*/ 1142737 h 1142737"/>
              <a:gd name="connsiteX4" fmla="*/ 0 w 6876095"/>
              <a:gd name="connsiteY4" fmla="*/ 1142737 h 1142737"/>
              <a:gd name="connsiteX0" fmla="*/ 0 w 6693215"/>
              <a:gd name="connsiteY0" fmla="*/ 1138165 h 1142737"/>
              <a:gd name="connsiteX1" fmla="*/ 5147 w 6693215"/>
              <a:gd name="connsiteY1" fmla="*/ 0 h 1142737"/>
              <a:gd name="connsiteX2" fmla="*/ 6693215 w 6693215"/>
              <a:gd name="connsiteY2" fmla="*/ 0 h 1142737"/>
              <a:gd name="connsiteX3" fmla="*/ 6459468 w 6693215"/>
              <a:gd name="connsiteY3" fmla="*/ 1142737 h 1142737"/>
              <a:gd name="connsiteX4" fmla="*/ 0 w 6693215"/>
              <a:gd name="connsiteY4" fmla="*/ 1138165 h 1142737"/>
              <a:gd name="connsiteX0" fmla="*/ 0 w 6688643"/>
              <a:gd name="connsiteY0" fmla="*/ 1138165 h 1142737"/>
              <a:gd name="connsiteX1" fmla="*/ 575 w 6688643"/>
              <a:gd name="connsiteY1" fmla="*/ 0 h 1142737"/>
              <a:gd name="connsiteX2" fmla="*/ 6688643 w 6688643"/>
              <a:gd name="connsiteY2" fmla="*/ 0 h 1142737"/>
              <a:gd name="connsiteX3" fmla="*/ 6454896 w 6688643"/>
              <a:gd name="connsiteY3" fmla="*/ 1142737 h 1142737"/>
              <a:gd name="connsiteX4" fmla="*/ 0 w 6688643"/>
              <a:gd name="connsiteY4" fmla="*/ 1138165 h 1142737"/>
              <a:gd name="connsiteX0" fmla="*/ 0 w 6693215"/>
              <a:gd name="connsiteY0" fmla="*/ 1147309 h 1147309"/>
              <a:gd name="connsiteX1" fmla="*/ 5147 w 6693215"/>
              <a:gd name="connsiteY1" fmla="*/ 0 h 1147309"/>
              <a:gd name="connsiteX2" fmla="*/ 6693215 w 6693215"/>
              <a:gd name="connsiteY2" fmla="*/ 0 h 1147309"/>
              <a:gd name="connsiteX3" fmla="*/ 6459468 w 6693215"/>
              <a:gd name="connsiteY3" fmla="*/ 1142737 h 1147309"/>
              <a:gd name="connsiteX4" fmla="*/ 0 w 6693215"/>
              <a:gd name="connsiteY4" fmla="*/ 1147309 h 1147309"/>
              <a:gd name="connsiteX0" fmla="*/ 17 w 6693232"/>
              <a:gd name="connsiteY0" fmla="*/ 1149873 h 1149873"/>
              <a:gd name="connsiteX1" fmla="*/ 568 w 6693232"/>
              <a:gd name="connsiteY1" fmla="*/ 0 h 1149873"/>
              <a:gd name="connsiteX2" fmla="*/ 6693232 w 6693232"/>
              <a:gd name="connsiteY2" fmla="*/ 2564 h 1149873"/>
              <a:gd name="connsiteX3" fmla="*/ 6459485 w 6693232"/>
              <a:gd name="connsiteY3" fmla="*/ 1145301 h 1149873"/>
              <a:gd name="connsiteX4" fmla="*/ 17 w 6693232"/>
              <a:gd name="connsiteY4" fmla="*/ 1149873 h 114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3232" h="1149873">
                <a:moveTo>
                  <a:pt x="17" y="1149873"/>
                </a:moveTo>
                <a:cubicBezTo>
                  <a:pt x="1733" y="770485"/>
                  <a:pt x="-1148" y="379388"/>
                  <a:pt x="568" y="0"/>
                </a:cubicBezTo>
                <a:lnTo>
                  <a:pt x="6693232" y="2564"/>
                </a:lnTo>
                <a:lnTo>
                  <a:pt x="6459485" y="1145301"/>
                </a:lnTo>
                <a:lnTo>
                  <a:pt x="17" y="11498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4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7140" y="4156880"/>
            <a:ext cx="757694" cy="75814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9" name="Text Placeholder 34"/>
          <p:cNvSpPr>
            <a:spLocks noGrp="1"/>
          </p:cNvSpPr>
          <p:nvPr>
            <p:ph type="body" sz="quarter" idx="16"/>
          </p:nvPr>
        </p:nvSpPr>
        <p:spPr>
          <a:xfrm>
            <a:off x="2327426" y="4153943"/>
            <a:ext cx="7032073" cy="7551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4">
                <a:solidFill>
                  <a:schemeClr val="bg1"/>
                </a:solidFill>
              </a:defRPr>
            </a:lvl1pPr>
            <a:lvl2pPr marL="458114" indent="0">
              <a:buNone/>
              <a:defRPr>
                <a:solidFill>
                  <a:schemeClr val="bg1"/>
                </a:solidFill>
              </a:defRPr>
            </a:lvl2pPr>
            <a:lvl3pPr marL="916229" indent="0">
              <a:buNone/>
              <a:defRPr>
                <a:solidFill>
                  <a:schemeClr val="bg1"/>
                </a:solidFill>
              </a:defRPr>
            </a:lvl3pPr>
            <a:lvl4pPr marL="1374343" indent="0">
              <a:buNone/>
              <a:defRPr>
                <a:solidFill>
                  <a:schemeClr val="bg1"/>
                </a:solidFill>
              </a:defRPr>
            </a:lvl4pPr>
            <a:lvl5pPr marL="183245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07140" y="5068300"/>
            <a:ext cx="757694" cy="7581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21" name="Parallelogram 25"/>
          <p:cNvSpPr/>
          <p:nvPr/>
        </p:nvSpPr>
        <p:spPr>
          <a:xfrm>
            <a:off x="2141819" y="5068300"/>
            <a:ext cx="8312546" cy="758145"/>
          </a:xfrm>
          <a:custGeom>
            <a:avLst/>
            <a:gdLst>
              <a:gd name="connsiteX0" fmla="*/ 0 w 7600934"/>
              <a:gd name="connsiteY0" fmla="*/ 1142737 h 1142737"/>
              <a:gd name="connsiteX1" fmla="*/ 233747 w 7600934"/>
              <a:gd name="connsiteY1" fmla="*/ 0 h 1142737"/>
              <a:gd name="connsiteX2" fmla="*/ 7600934 w 7600934"/>
              <a:gd name="connsiteY2" fmla="*/ 0 h 1142737"/>
              <a:gd name="connsiteX3" fmla="*/ 7367187 w 7600934"/>
              <a:gd name="connsiteY3" fmla="*/ 1142737 h 1142737"/>
              <a:gd name="connsiteX4" fmla="*/ 0 w 7600934"/>
              <a:gd name="connsiteY4" fmla="*/ 1142737 h 1142737"/>
              <a:gd name="connsiteX0" fmla="*/ 0 w 7600934"/>
              <a:gd name="connsiteY0" fmla="*/ 1147309 h 1147309"/>
              <a:gd name="connsiteX1" fmla="*/ 517211 w 7600934"/>
              <a:gd name="connsiteY1" fmla="*/ 0 h 1147309"/>
              <a:gd name="connsiteX2" fmla="*/ 7600934 w 7600934"/>
              <a:gd name="connsiteY2" fmla="*/ 4572 h 1147309"/>
              <a:gd name="connsiteX3" fmla="*/ 7367187 w 7600934"/>
              <a:gd name="connsiteY3" fmla="*/ 1147309 h 1147309"/>
              <a:gd name="connsiteX4" fmla="*/ 0 w 7600934"/>
              <a:gd name="connsiteY4" fmla="*/ 1147309 h 1147309"/>
              <a:gd name="connsiteX0" fmla="*/ 3997 w 7083723"/>
              <a:gd name="connsiteY0" fmla="*/ 1142737 h 1147309"/>
              <a:gd name="connsiteX1" fmla="*/ 0 w 7083723"/>
              <a:gd name="connsiteY1" fmla="*/ 0 h 1147309"/>
              <a:gd name="connsiteX2" fmla="*/ 7083723 w 7083723"/>
              <a:gd name="connsiteY2" fmla="*/ 4572 h 1147309"/>
              <a:gd name="connsiteX3" fmla="*/ 6849976 w 7083723"/>
              <a:gd name="connsiteY3" fmla="*/ 1147309 h 1147309"/>
              <a:gd name="connsiteX4" fmla="*/ 3997 w 7083723"/>
              <a:gd name="connsiteY4" fmla="*/ 1142737 h 1147309"/>
              <a:gd name="connsiteX0" fmla="*/ 1741 w 7083723"/>
              <a:gd name="connsiteY0" fmla="*/ 1142737 h 1147309"/>
              <a:gd name="connsiteX1" fmla="*/ 0 w 7083723"/>
              <a:gd name="connsiteY1" fmla="*/ 0 h 1147309"/>
              <a:gd name="connsiteX2" fmla="*/ 7083723 w 7083723"/>
              <a:gd name="connsiteY2" fmla="*/ 4572 h 1147309"/>
              <a:gd name="connsiteX3" fmla="*/ 6849976 w 7083723"/>
              <a:gd name="connsiteY3" fmla="*/ 1147309 h 1147309"/>
              <a:gd name="connsiteX4" fmla="*/ 1741 w 7083723"/>
              <a:gd name="connsiteY4" fmla="*/ 1142737 h 114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3723" h="1147309">
                <a:moveTo>
                  <a:pt x="1741" y="1142737"/>
                </a:moveTo>
                <a:cubicBezTo>
                  <a:pt x="409" y="761825"/>
                  <a:pt x="1332" y="380912"/>
                  <a:pt x="0" y="0"/>
                </a:cubicBezTo>
                <a:lnTo>
                  <a:pt x="7083723" y="4572"/>
                </a:lnTo>
                <a:lnTo>
                  <a:pt x="6849976" y="1147309"/>
                </a:lnTo>
                <a:lnTo>
                  <a:pt x="1741" y="11427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 dirty="0">
              <a:solidFill>
                <a:schemeClr val="bg1"/>
              </a:solidFill>
            </a:endParaRPr>
          </a:p>
        </p:txBody>
      </p:sp>
      <p:sp>
        <p:nvSpPr>
          <p:cNvPr id="22" name="Text Placeholder 34"/>
          <p:cNvSpPr>
            <a:spLocks noGrp="1"/>
          </p:cNvSpPr>
          <p:nvPr>
            <p:ph type="body" sz="quarter" idx="17"/>
          </p:nvPr>
        </p:nvSpPr>
        <p:spPr>
          <a:xfrm>
            <a:off x="2327426" y="5068755"/>
            <a:ext cx="7032073" cy="7576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4">
                <a:solidFill>
                  <a:schemeClr val="bg1"/>
                </a:solidFill>
              </a:defRPr>
            </a:lvl1pPr>
            <a:lvl2pPr marL="458114" indent="0">
              <a:buNone/>
              <a:defRPr>
                <a:solidFill>
                  <a:schemeClr val="bg1"/>
                </a:solidFill>
              </a:defRPr>
            </a:lvl2pPr>
            <a:lvl3pPr marL="916229" indent="0">
              <a:buNone/>
              <a:defRPr>
                <a:solidFill>
                  <a:schemeClr val="bg1"/>
                </a:solidFill>
              </a:defRPr>
            </a:lvl3pPr>
            <a:lvl4pPr marL="1374343" indent="0">
              <a:buNone/>
              <a:defRPr>
                <a:solidFill>
                  <a:schemeClr val="bg1"/>
                </a:solidFill>
              </a:defRPr>
            </a:lvl4pPr>
            <a:lvl5pPr marL="183245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9438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45" y="6445514"/>
            <a:ext cx="1555953" cy="2529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"/>
            <a:ext cx="12192000" cy="6286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grpSp>
        <p:nvGrpSpPr>
          <p:cNvPr id="168" name="Group 167"/>
          <p:cNvGrpSpPr/>
          <p:nvPr/>
        </p:nvGrpSpPr>
        <p:grpSpPr>
          <a:xfrm>
            <a:off x="2070421" y="4388677"/>
            <a:ext cx="8051160" cy="712303"/>
            <a:chOff x="1330664" y="4377502"/>
            <a:chExt cx="8035435" cy="710489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1330664" y="4533467"/>
              <a:ext cx="504451" cy="398559"/>
              <a:chOff x="7226301" y="1294253"/>
              <a:chExt cx="1712912" cy="1230313"/>
            </a:xfrm>
            <a:solidFill>
              <a:schemeClr val="bg1"/>
            </a:solidFill>
          </p:grpSpPr>
          <p:sp>
            <p:nvSpPr>
              <p:cNvPr id="7" name="Freeform 42"/>
              <p:cNvSpPr>
                <a:spLocks/>
              </p:cNvSpPr>
              <p:nvPr/>
            </p:nvSpPr>
            <p:spPr bwMode="auto">
              <a:xfrm>
                <a:off x="7226301" y="1294253"/>
                <a:ext cx="1706563" cy="573088"/>
              </a:xfrm>
              <a:custGeom>
                <a:avLst/>
                <a:gdLst>
                  <a:gd name="T0" fmla="*/ 431 w 455"/>
                  <a:gd name="T1" fmla="*/ 153 h 153"/>
                  <a:gd name="T2" fmla="*/ 26 w 455"/>
                  <a:gd name="T3" fmla="*/ 153 h 153"/>
                  <a:gd name="T4" fmla="*/ 4 w 455"/>
                  <a:gd name="T5" fmla="*/ 138 h 153"/>
                  <a:gd name="T6" fmla="*/ 9 w 455"/>
                  <a:gd name="T7" fmla="*/ 112 h 153"/>
                  <a:gd name="T8" fmla="*/ 112 w 455"/>
                  <a:gd name="T9" fmla="*/ 9 h 153"/>
                  <a:gd name="T10" fmla="*/ 146 w 455"/>
                  <a:gd name="T11" fmla="*/ 9 h 153"/>
                  <a:gd name="T12" fmla="*/ 146 w 455"/>
                  <a:gd name="T13" fmla="*/ 43 h 153"/>
                  <a:gd name="T14" fmla="*/ 84 w 455"/>
                  <a:gd name="T15" fmla="*/ 105 h 153"/>
                  <a:gd name="T16" fmla="*/ 431 w 455"/>
                  <a:gd name="T17" fmla="*/ 105 h 153"/>
                  <a:gd name="T18" fmla="*/ 455 w 455"/>
                  <a:gd name="T19" fmla="*/ 129 h 153"/>
                  <a:gd name="T20" fmla="*/ 431 w 455"/>
                  <a:gd name="T21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5" h="153">
                    <a:moveTo>
                      <a:pt x="431" y="153"/>
                    </a:moveTo>
                    <a:cubicBezTo>
                      <a:pt x="26" y="153"/>
                      <a:pt x="26" y="153"/>
                      <a:pt x="26" y="153"/>
                    </a:cubicBezTo>
                    <a:cubicBezTo>
                      <a:pt x="16" y="153"/>
                      <a:pt x="7" y="147"/>
                      <a:pt x="4" y="138"/>
                    </a:cubicBezTo>
                    <a:cubicBezTo>
                      <a:pt x="0" y="129"/>
                      <a:pt x="2" y="119"/>
                      <a:pt x="9" y="112"/>
                    </a:cubicBezTo>
                    <a:cubicBezTo>
                      <a:pt x="112" y="9"/>
                      <a:pt x="112" y="9"/>
                      <a:pt x="112" y="9"/>
                    </a:cubicBezTo>
                    <a:cubicBezTo>
                      <a:pt x="121" y="0"/>
                      <a:pt x="136" y="0"/>
                      <a:pt x="146" y="9"/>
                    </a:cubicBezTo>
                    <a:cubicBezTo>
                      <a:pt x="155" y="18"/>
                      <a:pt x="155" y="34"/>
                      <a:pt x="146" y="43"/>
                    </a:cubicBezTo>
                    <a:cubicBezTo>
                      <a:pt x="84" y="105"/>
                      <a:pt x="84" y="105"/>
                      <a:pt x="84" y="105"/>
                    </a:cubicBezTo>
                    <a:cubicBezTo>
                      <a:pt x="431" y="105"/>
                      <a:pt x="431" y="105"/>
                      <a:pt x="431" y="105"/>
                    </a:cubicBezTo>
                    <a:cubicBezTo>
                      <a:pt x="444" y="105"/>
                      <a:pt x="455" y="116"/>
                      <a:pt x="455" y="129"/>
                    </a:cubicBezTo>
                    <a:cubicBezTo>
                      <a:pt x="455" y="142"/>
                      <a:pt x="444" y="153"/>
                      <a:pt x="431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8" name="Freeform 43"/>
              <p:cNvSpPr>
                <a:spLocks/>
              </p:cNvSpPr>
              <p:nvPr/>
            </p:nvSpPr>
            <p:spPr bwMode="auto">
              <a:xfrm>
                <a:off x="7234238" y="1957828"/>
                <a:ext cx="1704975" cy="566738"/>
              </a:xfrm>
              <a:custGeom>
                <a:avLst/>
                <a:gdLst>
                  <a:gd name="T0" fmla="*/ 326 w 455"/>
                  <a:gd name="T1" fmla="*/ 151 h 151"/>
                  <a:gd name="T2" fmla="*/ 309 w 455"/>
                  <a:gd name="T3" fmla="*/ 144 h 151"/>
                  <a:gd name="T4" fmla="*/ 309 w 455"/>
                  <a:gd name="T5" fmla="*/ 110 h 151"/>
                  <a:gd name="T6" fmla="*/ 371 w 455"/>
                  <a:gd name="T7" fmla="*/ 48 h 151"/>
                  <a:gd name="T8" fmla="*/ 24 w 455"/>
                  <a:gd name="T9" fmla="*/ 48 h 151"/>
                  <a:gd name="T10" fmla="*/ 0 w 455"/>
                  <a:gd name="T11" fmla="*/ 24 h 151"/>
                  <a:gd name="T12" fmla="*/ 24 w 455"/>
                  <a:gd name="T13" fmla="*/ 0 h 151"/>
                  <a:gd name="T14" fmla="*/ 429 w 455"/>
                  <a:gd name="T15" fmla="*/ 0 h 151"/>
                  <a:gd name="T16" fmla="*/ 451 w 455"/>
                  <a:gd name="T17" fmla="*/ 15 h 151"/>
                  <a:gd name="T18" fmla="*/ 446 w 455"/>
                  <a:gd name="T19" fmla="*/ 41 h 151"/>
                  <a:gd name="T20" fmla="*/ 343 w 455"/>
                  <a:gd name="T21" fmla="*/ 144 h 151"/>
                  <a:gd name="T22" fmla="*/ 326 w 455"/>
                  <a:gd name="T23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55" h="151">
                    <a:moveTo>
                      <a:pt x="326" y="151"/>
                    </a:moveTo>
                    <a:cubicBezTo>
                      <a:pt x="320" y="151"/>
                      <a:pt x="313" y="149"/>
                      <a:pt x="309" y="144"/>
                    </a:cubicBezTo>
                    <a:cubicBezTo>
                      <a:pt x="299" y="135"/>
                      <a:pt x="299" y="119"/>
                      <a:pt x="309" y="110"/>
                    </a:cubicBezTo>
                    <a:cubicBezTo>
                      <a:pt x="371" y="48"/>
                      <a:pt x="371" y="48"/>
                      <a:pt x="371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429" y="0"/>
                      <a:pt x="429" y="0"/>
                      <a:pt x="429" y="0"/>
                    </a:cubicBezTo>
                    <a:cubicBezTo>
                      <a:pt x="438" y="0"/>
                      <a:pt x="447" y="6"/>
                      <a:pt x="451" y="15"/>
                    </a:cubicBezTo>
                    <a:cubicBezTo>
                      <a:pt x="455" y="24"/>
                      <a:pt x="453" y="34"/>
                      <a:pt x="446" y="41"/>
                    </a:cubicBezTo>
                    <a:cubicBezTo>
                      <a:pt x="343" y="144"/>
                      <a:pt x="343" y="144"/>
                      <a:pt x="343" y="144"/>
                    </a:cubicBezTo>
                    <a:cubicBezTo>
                      <a:pt x="338" y="149"/>
                      <a:pt x="332" y="151"/>
                      <a:pt x="326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214763" y="4500944"/>
              <a:ext cx="463606" cy="463604"/>
              <a:chOff x="6076950" y="2471738"/>
              <a:chExt cx="993776" cy="993775"/>
            </a:xfrm>
            <a:solidFill>
              <a:schemeClr val="bg1"/>
            </a:solidFill>
          </p:grpSpPr>
          <p:sp>
            <p:nvSpPr>
              <p:cNvPr id="37" name="Freeform 16"/>
              <p:cNvSpPr>
                <a:spLocks noEditPoints="1"/>
              </p:cNvSpPr>
              <p:nvPr/>
            </p:nvSpPr>
            <p:spPr bwMode="auto">
              <a:xfrm>
                <a:off x="6350000" y="2746376"/>
                <a:ext cx="446088" cy="536575"/>
              </a:xfrm>
              <a:custGeom>
                <a:avLst/>
                <a:gdLst>
                  <a:gd name="T0" fmla="*/ 80 w 119"/>
                  <a:gd name="T1" fmla="*/ 25 h 143"/>
                  <a:gd name="T2" fmla="*/ 72 w 119"/>
                  <a:gd name="T3" fmla="*/ 24 h 143"/>
                  <a:gd name="T4" fmla="*/ 24 w 119"/>
                  <a:gd name="T5" fmla="*/ 72 h 143"/>
                  <a:gd name="T6" fmla="*/ 25 w 119"/>
                  <a:gd name="T7" fmla="*/ 80 h 143"/>
                  <a:gd name="T8" fmla="*/ 17 w 119"/>
                  <a:gd name="T9" fmla="*/ 57 h 143"/>
                  <a:gd name="T10" fmla="*/ 57 w 119"/>
                  <a:gd name="T11" fmla="*/ 17 h 143"/>
                  <a:gd name="T12" fmla="*/ 80 w 119"/>
                  <a:gd name="T13" fmla="*/ 25 h 143"/>
                  <a:gd name="T14" fmla="*/ 119 w 119"/>
                  <a:gd name="T15" fmla="*/ 60 h 143"/>
                  <a:gd name="T16" fmla="*/ 60 w 119"/>
                  <a:gd name="T17" fmla="*/ 0 h 143"/>
                  <a:gd name="T18" fmla="*/ 0 w 119"/>
                  <a:gd name="T19" fmla="*/ 60 h 143"/>
                  <a:gd name="T20" fmla="*/ 15 w 119"/>
                  <a:gd name="T21" fmla="*/ 99 h 143"/>
                  <a:gd name="T22" fmla="*/ 15 w 119"/>
                  <a:gd name="T23" fmla="*/ 99 h 143"/>
                  <a:gd name="T24" fmla="*/ 16 w 119"/>
                  <a:gd name="T25" fmla="*/ 100 h 143"/>
                  <a:gd name="T26" fmla="*/ 18 w 119"/>
                  <a:gd name="T27" fmla="*/ 102 h 143"/>
                  <a:gd name="T28" fmla="*/ 30 w 119"/>
                  <a:gd name="T29" fmla="*/ 120 h 143"/>
                  <a:gd name="T30" fmla="*/ 44 w 119"/>
                  <a:gd name="T31" fmla="*/ 143 h 143"/>
                  <a:gd name="T32" fmla="*/ 75 w 119"/>
                  <a:gd name="T33" fmla="*/ 143 h 143"/>
                  <a:gd name="T34" fmla="*/ 89 w 119"/>
                  <a:gd name="T35" fmla="*/ 120 h 143"/>
                  <a:gd name="T36" fmla="*/ 101 w 119"/>
                  <a:gd name="T37" fmla="*/ 103 h 143"/>
                  <a:gd name="T38" fmla="*/ 119 w 119"/>
                  <a:gd name="T39" fmla="*/ 6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9" h="143">
                    <a:moveTo>
                      <a:pt x="80" y="25"/>
                    </a:moveTo>
                    <a:cubicBezTo>
                      <a:pt x="77" y="24"/>
                      <a:pt x="75" y="24"/>
                      <a:pt x="72" y="24"/>
                    </a:cubicBezTo>
                    <a:cubicBezTo>
                      <a:pt x="45" y="24"/>
                      <a:pt x="24" y="45"/>
                      <a:pt x="24" y="72"/>
                    </a:cubicBezTo>
                    <a:cubicBezTo>
                      <a:pt x="24" y="75"/>
                      <a:pt x="24" y="78"/>
                      <a:pt x="25" y="80"/>
                    </a:cubicBezTo>
                    <a:cubicBezTo>
                      <a:pt x="20" y="74"/>
                      <a:pt x="17" y="66"/>
                      <a:pt x="17" y="57"/>
                    </a:cubicBezTo>
                    <a:cubicBezTo>
                      <a:pt x="17" y="35"/>
                      <a:pt x="35" y="17"/>
                      <a:pt x="57" y="17"/>
                    </a:cubicBezTo>
                    <a:cubicBezTo>
                      <a:pt x="65" y="17"/>
                      <a:pt x="74" y="20"/>
                      <a:pt x="80" y="25"/>
                    </a:cubicBezTo>
                    <a:moveTo>
                      <a:pt x="119" y="60"/>
                    </a:moveTo>
                    <a:cubicBezTo>
                      <a:pt x="119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75"/>
                      <a:pt x="6" y="89"/>
                      <a:pt x="15" y="99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5" y="99"/>
                      <a:pt x="16" y="100"/>
                      <a:pt x="16" y="100"/>
                    </a:cubicBezTo>
                    <a:cubicBezTo>
                      <a:pt x="17" y="101"/>
                      <a:pt x="17" y="101"/>
                      <a:pt x="18" y="102"/>
                    </a:cubicBezTo>
                    <a:cubicBezTo>
                      <a:pt x="22" y="106"/>
                      <a:pt x="26" y="113"/>
                      <a:pt x="30" y="120"/>
                    </a:cubicBezTo>
                    <a:cubicBezTo>
                      <a:pt x="36" y="129"/>
                      <a:pt x="30" y="143"/>
                      <a:pt x="44" y="143"/>
                    </a:cubicBezTo>
                    <a:cubicBezTo>
                      <a:pt x="75" y="143"/>
                      <a:pt x="75" y="143"/>
                      <a:pt x="75" y="143"/>
                    </a:cubicBezTo>
                    <a:cubicBezTo>
                      <a:pt x="89" y="143"/>
                      <a:pt x="83" y="129"/>
                      <a:pt x="89" y="120"/>
                    </a:cubicBezTo>
                    <a:cubicBezTo>
                      <a:pt x="93" y="113"/>
                      <a:pt x="97" y="107"/>
                      <a:pt x="101" y="103"/>
                    </a:cubicBezTo>
                    <a:cubicBezTo>
                      <a:pt x="112" y="92"/>
                      <a:pt x="119" y="77"/>
                      <a:pt x="119" y="6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38" name="Freeform 17"/>
              <p:cNvSpPr>
                <a:spLocks/>
              </p:cNvSpPr>
              <p:nvPr/>
            </p:nvSpPr>
            <p:spPr bwMode="auto">
              <a:xfrm>
                <a:off x="6211888" y="3170238"/>
                <a:ext cx="165100" cy="160338"/>
              </a:xfrm>
              <a:custGeom>
                <a:avLst/>
                <a:gdLst>
                  <a:gd name="T0" fmla="*/ 9 w 44"/>
                  <a:gd name="T1" fmla="*/ 43 h 43"/>
                  <a:gd name="T2" fmla="*/ 3 w 44"/>
                  <a:gd name="T3" fmla="*/ 41 h 43"/>
                  <a:gd name="T4" fmla="*/ 3 w 44"/>
                  <a:gd name="T5" fmla="*/ 28 h 43"/>
                  <a:gd name="T6" fmla="*/ 28 w 44"/>
                  <a:gd name="T7" fmla="*/ 3 h 43"/>
                  <a:gd name="T8" fmla="*/ 40 w 44"/>
                  <a:gd name="T9" fmla="*/ 3 h 43"/>
                  <a:gd name="T10" fmla="*/ 40 w 44"/>
                  <a:gd name="T11" fmla="*/ 15 h 43"/>
                  <a:gd name="T12" fmla="*/ 15 w 44"/>
                  <a:gd name="T13" fmla="*/ 41 h 43"/>
                  <a:gd name="T14" fmla="*/ 9 w 44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43">
                    <a:moveTo>
                      <a:pt x="9" y="43"/>
                    </a:moveTo>
                    <a:cubicBezTo>
                      <a:pt x="7" y="43"/>
                      <a:pt x="5" y="42"/>
                      <a:pt x="3" y="41"/>
                    </a:cubicBezTo>
                    <a:cubicBezTo>
                      <a:pt x="0" y="37"/>
                      <a:pt x="0" y="32"/>
                      <a:pt x="3" y="28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1" y="0"/>
                      <a:pt x="37" y="0"/>
                      <a:pt x="40" y="3"/>
                    </a:cubicBezTo>
                    <a:cubicBezTo>
                      <a:pt x="44" y="7"/>
                      <a:pt x="44" y="12"/>
                      <a:pt x="40" y="15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13" y="42"/>
                      <a:pt x="11" y="43"/>
                      <a:pt x="9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39" name="Freeform 18"/>
              <p:cNvSpPr>
                <a:spLocks/>
              </p:cNvSpPr>
              <p:nvPr/>
            </p:nvSpPr>
            <p:spPr bwMode="auto">
              <a:xfrm>
                <a:off x="6211888" y="2606676"/>
                <a:ext cx="165100" cy="161925"/>
              </a:xfrm>
              <a:custGeom>
                <a:avLst/>
                <a:gdLst>
                  <a:gd name="T0" fmla="*/ 34 w 44"/>
                  <a:gd name="T1" fmla="*/ 43 h 43"/>
                  <a:gd name="T2" fmla="*/ 28 w 44"/>
                  <a:gd name="T3" fmla="*/ 40 h 43"/>
                  <a:gd name="T4" fmla="*/ 3 w 44"/>
                  <a:gd name="T5" fmla="*/ 15 h 43"/>
                  <a:gd name="T6" fmla="*/ 3 w 44"/>
                  <a:gd name="T7" fmla="*/ 3 h 43"/>
                  <a:gd name="T8" fmla="*/ 15 w 44"/>
                  <a:gd name="T9" fmla="*/ 3 h 43"/>
                  <a:gd name="T10" fmla="*/ 40 w 44"/>
                  <a:gd name="T11" fmla="*/ 28 h 43"/>
                  <a:gd name="T12" fmla="*/ 40 w 44"/>
                  <a:gd name="T13" fmla="*/ 40 h 43"/>
                  <a:gd name="T14" fmla="*/ 34 w 44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43">
                    <a:moveTo>
                      <a:pt x="34" y="43"/>
                    </a:moveTo>
                    <a:cubicBezTo>
                      <a:pt x="32" y="43"/>
                      <a:pt x="30" y="42"/>
                      <a:pt x="28" y="40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4" y="32"/>
                      <a:pt x="44" y="37"/>
                      <a:pt x="40" y="40"/>
                    </a:cubicBezTo>
                    <a:cubicBezTo>
                      <a:pt x="39" y="42"/>
                      <a:pt x="36" y="43"/>
                      <a:pt x="34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40" name="Freeform 19"/>
              <p:cNvSpPr>
                <a:spLocks/>
              </p:cNvSpPr>
              <p:nvPr/>
            </p:nvSpPr>
            <p:spPr bwMode="auto">
              <a:xfrm>
                <a:off x="6542088" y="2471738"/>
                <a:ext cx="63500" cy="198438"/>
              </a:xfrm>
              <a:custGeom>
                <a:avLst/>
                <a:gdLst>
                  <a:gd name="T0" fmla="*/ 9 w 17"/>
                  <a:gd name="T1" fmla="*/ 53 h 53"/>
                  <a:gd name="T2" fmla="*/ 0 w 17"/>
                  <a:gd name="T3" fmla="*/ 44 h 53"/>
                  <a:gd name="T4" fmla="*/ 0 w 17"/>
                  <a:gd name="T5" fmla="*/ 9 h 53"/>
                  <a:gd name="T6" fmla="*/ 9 w 17"/>
                  <a:gd name="T7" fmla="*/ 0 h 53"/>
                  <a:gd name="T8" fmla="*/ 17 w 17"/>
                  <a:gd name="T9" fmla="*/ 9 h 53"/>
                  <a:gd name="T10" fmla="*/ 17 w 17"/>
                  <a:gd name="T11" fmla="*/ 44 h 53"/>
                  <a:gd name="T12" fmla="*/ 9 w 17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53">
                    <a:moveTo>
                      <a:pt x="9" y="53"/>
                    </a:moveTo>
                    <a:cubicBezTo>
                      <a:pt x="4" y="53"/>
                      <a:pt x="0" y="49"/>
                      <a:pt x="0" y="4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7" y="49"/>
                      <a:pt x="13" y="53"/>
                      <a:pt x="9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41" name="Freeform 20"/>
              <p:cNvSpPr>
                <a:spLocks/>
              </p:cNvSpPr>
              <p:nvPr/>
            </p:nvSpPr>
            <p:spPr bwMode="auto">
              <a:xfrm>
                <a:off x="6875463" y="2940051"/>
                <a:ext cx="195263" cy="65088"/>
              </a:xfrm>
              <a:custGeom>
                <a:avLst/>
                <a:gdLst>
                  <a:gd name="T0" fmla="*/ 44 w 52"/>
                  <a:gd name="T1" fmla="*/ 17 h 17"/>
                  <a:gd name="T2" fmla="*/ 8 w 52"/>
                  <a:gd name="T3" fmla="*/ 17 h 17"/>
                  <a:gd name="T4" fmla="*/ 0 w 52"/>
                  <a:gd name="T5" fmla="*/ 9 h 17"/>
                  <a:gd name="T6" fmla="*/ 8 w 52"/>
                  <a:gd name="T7" fmla="*/ 0 h 17"/>
                  <a:gd name="T8" fmla="*/ 44 w 52"/>
                  <a:gd name="T9" fmla="*/ 0 h 17"/>
                  <a:gd name="T10" fmla="*/ 52 w 52"/>
                  <a:gd name="T11" fmla="*/ 9 h 17"/>
                  <a:gd name="T12" fmla="*/ 44 w 52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7">
                    <a:moveTo>
                      <a:pt x="44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8" y="0"/>
                      <a:pt x="52" y="4"/>
                      <a:pt x="52" y="9"/>
                    </a:cubicBezTo>
                    <a:cubicBezTo>
                      <a:pt x="52" y="13"/>
                      <a:pt x="48" y="17"/>
                      <a:pt x="4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42" name="Freeform 21"/>
              <p:cNvSpPr>
                <a:spLocks/>
              </p:cNvSpPr>
              <p:nvPr/>
            </p:nvSpPr>
            <p:spPr bwMode="auto">
              <a:xfrm>
                <a:off x="6076950" y="2940051"/>
                <a:ext cx="198438" cy="65088"/>
              </a:xfrm>
              <a:custGeom>
                <a:avLst/>
                <a:gdLst>
                  <a:gd name="T0" fmla="*/ 44 w 53"/>
                  <a:gd name="T1" fmla="*/ 17 h 17"/>
                  <a:gd name="T2" fmla="*/ 9 w 53"/>
                  <a:gd name="T3" fmla="*/ 17 h 17"/>
                  <a:gd name="T4" fmla="*/ 0 w 53"/>
                  <a:gd name="T5" fmla="*/ 9 h 17"/>
                  <a:gd name="T6" fmla="*/ 9 w 53"/>
                  <a:gd name="T7" fmla="*/ 0 h 17"/>
                  <a:gd name="T8" fmla="*/ 44 w 53"/>
                  <a:gd name="T9" fmla="*/ 0 h 17"/>
                  <a:gd name="T10" fmla="*/ 53 w 53"/>
                  <a:gd name="T11" fmla="*/ 9 h 17"/>
                  <a:gd name="T12" fmla="*/ 44 w 5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17">
                    <a:moveTo>
                      <a:pt x="44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9" y="0"/>
                      <a:pt x="53" y="4"/>
                      <a:pt x="53" y="9"/>
                    </a:cubicBezTo>
                    <a:cubicBezTo>
                      <a:pt x="53" y="13"/>
                      <a:pt x="49" y="17"/>
                      <a:pt x="4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43" name="Freeform 22"/>
              <p:cNvSpPr>
                <a:spLocks/>
              </p:cNvSpPr>
              <p:nvPr/>
            </p:nvSpPr>
            <p:spPr bwMode="auto">
              <a:xfrm>
                <a:off x="6773863" y="3170238"/>
                <a:ext cx="165100" cy="160338"/>
              </a:xfrm>
              <a:custGeom>
                <a:avLst/>
                <a:gdLst>
                  <a:gd name="T0" fmla="*/ 35 w 44"/>
                  <a:gd name="T1" fmla="*/ 43 h 43"/>
                  <a:gd name="T2" fmla="*/ 29 w 44"/>
                  <a:gd name="T3" fmla="*/ 41 h 43"/>
                  <a:gd name="T4" fmla="*/ 4 w 44"/>
                  <a:gd name="T5" fmla="*/ 15 h 43"/>
                  <a:gd name="T6" fmla="*/ 4 w 44"/>
                  <a:gd name="T7" fmla="*/ 3 h 43"/>
                  <a:gd name="T8" fmla="*/ 16 w 44"/>
                  <a:gd name="T9" fmla="*/ 3 h 43"/>
                  <a:gd name="T10" fmla="*/ 41 w 44"/>
                  <a:gd name="T11" fmla="*/ 28 h 43"/>
                  <a:gd name="T12" fmla="*/ 41 w 44"/>
                  <a:gd name="T13" fmla="*/ 41 h 43"/>
                  <a:gd name="T14" fmla="*/ 35 w 44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43">
                    <a:moveTo>
                      <a:pt x="35" y="43"/>
                    </a:moveTo>
                    <a:cubicBezTo>
                      <a:pt x="33" y="43"/>
                      <a:pt x="30" y="42"/>
                      <a:pt x="29" y="41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0" y="12"/>
                      <a:pt x="0" y="7"/>
                      <a:pt x="4" y="3"/>
                    </a:cubicBezTo>
                    <a:cubicBezTo>
                      <a:pt x="7" y="0"/>
                      <a:pt x="12" y="0"/>
                      <a:pt x="16" y="3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4" y="32"/>
                      <a:pt x="44" y="37"/>
                      <a:pt x="41" y="41"/>
                    </a:cubicBezTo>
                    <a:cubicBezTo>
                      <a:pt x="39" y="42"/>
                      <a:pt x="37" y="43"/>
                      <a:pt x="3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44" name="Freeform 23"/>
              <p:cNvSpPr>
                <a:spLocks/>
              </p:cNvSpPr>
              <p:nvPr/>
            </p:nvSpPr>
            <p:spPr bwMode="auto">
              <a:xfrm>
                <a:off x="6773863" y="2606676"/>
                <a:ext cx="165100" cy="161925"/>
              </a:xfrm>
              <a:custGeom>
                <a:avLst/>
                <a:gdLst>
                  <a:gd name="T0" fmla="*/ 10 w 44"/>
                  <a:gd name="T1" fmla="*/ 43 h 43"/>
                  <a:gd name="T2" fmla="*/ 4 w 44"/>
                  <a:gd name="T3" fmla="*/ 40 h 43"/>
                  <a:gd name="T4" fmla="*/ 4 w 44"/>
                  <a:gd name="T5" fmla="*/ 28 h 43"/>
                  <a:gd name="T6" fmla="*/ 29 w 44"/>
                  <a:gd name="T7" fmla="*/ 3 h 43"/>
                  <a:gd name="T8" fmla="*/ 41 w 44"/>
                  <a:gd name="T9" fmla="*/ 3 h 43"/>
                  <a:gd name="T10" fmla="*/ 41 w 44"/>
                  <a:gd name="T11" fmla="*/ 15 h 43"/>
                  <a:gd name="T12" fmla="*/ 16 w 44"/>
                  <a:gd name="T13" fmla="*/ 40 h 43"/>
                  <a:gd name="T14" fmla="*/ 10 w 44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43">
                    <a:moveTo>
                      <a:pt x="10" y="43"/>
                    </a:moveTo>
                    <a:cubicBezTo>
                      <a:pt x="7" y="43"/>
                      <a:pt x="5" y="42"/>
                      <a:pt x="4" y="40"/>
                    </a:cubicBezTo>
                    <a:cubicBezTo>
                      <a:pt x="0" y="37"/>
                      <a:pt x="0" y="32"/>
                      <a:pt x="4" y="28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2" y="0"/>
                      <a:pt x="37" y="0"/>
                      <a:pt x="41" y="3"/>
                    </a:cubicBezTo>
                    <a:cubicBezTo>
                      <a:pt x="44" y="6"/>
                      <a:pt x="44" y="12"/>
                      <a:pt x="41" y="1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4" y="42"/>
                      <a:pt x="12" y="43"/>
                      <a:pt x="10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45" name="Freeform 24"/>
              <p:cNvSpPr>
                <a:spLocks/>
              </p:cNvSpPr>
              <p:nvPr/>
            </p:nvSpPr>
            <p:spPr bwMode="auto">
              <a:xfrm>
                <a:off x="6473825" y="3316288"/>
                <a:ext cx="192088" cy="149225"/>
              </a:xfrm>
              <a:custGeom>
                <a:avLst/>
                <a:gdLst>
                  <a:gd name="T0" fmla="*/ 51 w 51"/>
                  <a:gd name="T1" fmla="*/ 23 h 40"/>
                  <a:gd name="T2" fmla="*/ 51 w 51"/>
                  <a:gd name="T3" fmla="*/ 8 h 40"/>
                  <a:gd name="T4" fmla="*/ 43 w 51"/>
                  <a:gd name="T5" fmla="*/ 0 h 40"/>
                  <a:gd name="T6" fmla="*/ 9 w 51"/>
                  <a:gd name="T7" fmla="*/ 0 h 40"/>
                  <a:gd name="T8" fmla="*/ 0 w 51"/>
                  <a:gd name="T9" fmla="*/ 8 h 40"/>
                  <a:gd name="T10" fmla="*/ 0 w 51"/>
                  <a:gd name="T11" fmla="*/ 23 h 40"/>
                  <a:gd name="T12" fmla="*/ 9 w 51"/>
                  <a:gd name="T13" fmla="*/ 31 h 40"/>
                  <a:gd name="T14" fmla="*/ 12 w 51"/>
                  <a:gd name="T15" fmla="*/ 31 h 40"/>
                  <a:gd name="T16" fmla="*/ 26 w 51"/>
                  <a:gd name="T17" fmla="*/ 40 h 40"/>
                  <a:gd name="T18" fmla="*/ 40 w 51"/>
                  <a:gd name="T19" fmla="*/ 31 h 40"/>
                  <a:gd name="T20" fmla="*/ 43 w 51"/>
                  <a:gd name="T21" fmla="*/ 31 h 40"/>
                  <a:gd name="T22" fmla="*/ 51 w 51"/>
                  <a:gd name="T23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40">
                    <a:moveTo>
                      <a:pt x="51" y="23"/>
                    </a:moveTo>
                    <a:cubicBezTo>
                      <a:pt x="51" y="8"/>
                      <a:pt x="51" y="8"/>
                      <a:pt x="51" y="8"/>
                    </a:cubicBezTo>
                    <a:cubicBezTo>
                      <a:pt x="51" y="8"/>
                      <a:pt x="51" y="0"/>
                      <a:pt x="4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0" y="0"/>
                      <a:pt x="0" y="8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31"/>
                      <a:pt x="9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4" y="36"/>
                      <a:pt x="19" y="40"/>
                      <a:pt x="26" y="40"/>
                    </a:cubicBezTo>
                    <a:cubicBezTo>
                      <a:pt x="33" y="40"/>
                      <a:pt x="38" y="36"/>
                      <a:pt x="40" y="31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43" y="31"/>
                      <a:pt x="51" y="31"/>
                      <a:pt x="51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802957" y="4523224"/>
              <a:ext cx="443964" cy="419044"/>
              <a:chOff x="4902118" y="6010151"/>
              <a:chExt cx="590916" cy="557747"/>
            </a:xfrm>
            <a:solidFill>
              <a:schemeClr val="bg1"/>
            </a:solidFill>
          </p:grpSpPr>
          <p:sp>
            <p:nvSpPr>
              <p:cNvPr id="49" name="Freeform 7"/>
              <p:cNvSpPr>
                <a:spLocks noEditPoints="1"/>
              </p:cNvSpPr>
              <p:nvPr/>
            </p:nvSpPr>
            <p:spPr bwMode="auto">
              <a:xfrm>
                <a:off x="4902118" y="6010151"/>
                <a:ext cx="590916" cy="557747"/>
              </a:xfrm>
              <a:custGeom>
                <a:avLst/>
                <a:gdLst>
                  <a:gd name="T0" fmla="*/ 492 w 492"/>
                  <a:gd name="T1" fmla="*/ 447 h 466"/>
                  <a:gd name="T2" fmla="*/ 476 w 492"/>
                  <a:gd name="T3" fmla="*/ 466 h 466"/>
                  <a:gd name="T4" fmla="*/ 23 w 492"/>
                  <a:gd name="T5" fmla="*/ 466 h 466"/>
                  <a:gd name="T6" fmla="*/ 0 w 492"/>
                  <a:gd name="T7" fmla="*/ 443 h 466"/>
                  <a:gd name="T8" fmla="*/ 0 w 492"/>
                  <a:gd name="T9" fmla="*/ 15 h 466"/>
                  <a:gd name="T10" fmla="*/ 18 w 492"/>
                  <a:gd name="T11" fmla="*/ 0 h 466"/>
                  <a:gd name="T12" fmla="*/ 37 w 492"/>
                  <a:gd name="T13" fmla="*/ 15 h 466"/>
                  <a:gd name="T14" fmla="*/ 37 w 492"/>
                  <a:gd name="T15" fmla="*/ 406 h 466"/>
                  <a:gd name="T16" fmla="*/ 60 w 492"/>
                  <a:gd name="T17" fmla="*/ 429 h 466"/>
                  <a:gd name="T18" fmla="*/ 476 w 492"/>
                  <a:gd name="T19" fmla="*/ 429 h 466"/>
                  <a:gd name="T20" fmla="*/ 492 w 492"/>
                  <a:gd name="T21" fmla="*/ 447 h 466"/>
                  <a:gd name="T22" fmla="*/ 492 w 492"/>
                  <a:gd name="T23" fmla="*/ 447 h 466"/>
                  <a:gd name="T24" fmla="*/ 492 w 492"/>
                  <a:gd name="T25" fmla="*/ 447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2" h="466">
                    <a:moveTo>
                      <a:pt x="492" y="447"/>
                    </a:moveTo>
                    <a:cubicBezTo>
                      <a:pt x="492" y="458"/>
                      <a:pt x="489" y="466"/>
                      <a:pt x="476" y="466"/>
                    </a:cubicBezTo>
                    <a:cubicBezTo>
                      <a:pt x="23" y="466"/>
                      <a:pt x="23" y="466"/>
                      <a:pt x="23" y="466"/>
                    </a:cubicBezTo>
                    <a:cubicBezTo>
                      <a:pt x="10" y="466"/>
                      <a:pt x="0" y="455"/>
                      <a:pt x="0" y="44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3"/>
                      <a:pt x="8" y="0"/>
                      <a:pt x="18" y="0"/>
                    </a:cubicBezTo>
                    <a:cubicBezTo>
                      <a:pt x="29" y="0"/>
                      <a:pt x="37" y="3"/>
                      <a:pt x="37" y="15"/>
                    </a:cubicBezTo>
                    <a:cubicBezTo>
                      <a:pt x="37" y="406"/>
                      <a:pt x="37" y="406"/>
                      <a:pt x="37" y="406"/>
                    </a:cubicBezTo>
                    <a:cubicBezTo>
                      <a:pt x="37" y="418"/>
                      <a:pt x="47" y="429"/>
                      <a:pt x="60" y="429"/>
                    </a:cubicBezTo>
                    <a:cubicBezTo>
                      <a:pt x="476" y="429"/>
                      <a:pt x="476" y="429"/>
                      <a:pt x="476" y="429"/>
                    </a:cubicBezTo>
                    <a:cubicBezTo>
                      <a:pt x="489" y="429"/>
                      <a:pt x="492" y="437"/>
                      <a:pt x="492" y="447"/>
                    </a:cubicBezTo>
                    <a:close/>
                    <a:moveTo>
                      <a:pt x="492" y="447"/>
                    </a:moveTo>
                    <a:cubicBezTo>
                      <a:pt x="492" y="447"/>
                      <a:pt x="492" y="447"/>
                      <a:pt x="492" y="44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948" tIns="34474" rIns="68948" bIns="3447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60"/>
              </a:p>
            </p:txBody>
          </p:sp>
          <p:sp>
            <p:nvSpPr>
              <p:cNvPr id="50" name="Freeform 8"/>
              <p:cNvSpPr>
                <a:spLocks noEditPoints="1"/>
              </p:cNvSpPr>
              <p:nvPr/>
            </p:nvSpPr>
            <p:spPr bwMode="auto">
              <a:xfrm>
                <a:off x="4985853" y="6069269"/>
                <a:ext cx="462536" cy="391283"/>
              </a:xfrm>
              <a:custGeom>
                <a:avLst/>
                <a:gdLst>
                  <a:gd name="T0" fmla="*/ 376 w 385"/>
                  <a:gd name="T1" fmla="*/ 113 h 327"/>
                  <a:gd name="T2" fmla="*/ 384 w 385"/>
                  <a:gd name="T3" fmla="*/ 108 h 327"/>
                  <a:gd name="T4" fmla="*/ 375 w 385"/>
                  <a:gd name="T5" fmla="*/ 9 h 327"/>
                  <a:gd name="T6" fmla="*/ 364 w 385"/>
                  <a:gd name="T7" fmla="*/ 2 h 327"/>
                  <a:gd name="T8" fmla="*/ 271 w 385"/>
                  <a:gd name="T9" fmla="*/ 37 h 327"/>
                  <a:gd name="T10" fmla="*/ 270 w 385"/>
                  <a:gd name="T11" fmla="*/ 47 h 327"/>
                  <a:gd name="T12" fmla="*/ 287 w 385"/>
                  <a:gd name="T13" fmla="*/ 58 h 327"/>
                  <a:gd name="T14" fmla="*/ 290 w 385"/>
                  <a:gd name="T15" fmla="*/ 73 h 327"/>
                  <a:gd name="T16" fmla="*/ 220 w 385"/>
                  <a:gd name="T17" fmla="*/ 180 h 327"/>
                  <a:gd name="T18" fmla="*/ 203 w 385"/>
                  <a:gd name="T19" fmla="*/ 185 h 327"/>
                  <a:gd name="T20" fmla="*/ 95 w 385"/>
                  <a:gd name="T21" fmla="*/ 144 h 327"/>
                  <a:gd name="T22" fmla="*/ 76 w 385"/>
                  <a:gd name="T23" fmla="*/ 149 h 327"/>
                  <a:gd name="T24" fmla="*/ 8 w 385"/>
                  <a:gd name="T25" fmla="*/ 232 h 327"/>
                  <a:gd name="T26" fmla="*/ 1 w 385"/>
                  <a:gd name="T27" fmla="*/ 252 h 327"/>
                  <a:gd name="T28" fmla="*/ 0 w 385"/>
                  <a:gd name="T29" fmla="*/ 320 h 327"/>
                  <a:gd name="T30" fmla="*/ 8 w 385"/>
                  <a:gd name="T31" fmla="*/ 322 h 327"/>
                  <a:gd name="T32" fmla="*/ 96 w 385"/>
                  <a:gd name="T33" fmla="*/ 220 h 327"/>
                  <a:gd name="T34" fmla="*/ 114 w 385"/>
                  <a:gd name="T35" fmla="*/ 215 h 327"/>
                  <a:gd name="T36" fmla="*/ 224 w 385"/>
                  <a:gd name="T37" fmla="*/ 257 h 327"/>
                  <a:gd name="T38" fmla="*/ 241 w 385"/>
                  <a:gd name="T39" fmla="*/ 251 h 327"/>
                  <a:gd name="T40" fmla="*/ 339 w 385"/>
                  <a:gd name="T41" fmla="*/ 104 h 327"/>
                  <a:gd name="T42" fmla="*/ 355 w 385"/>
                  <a:gd name="T43" fmla="*/ 100 h 327"/>
                  <a:gd name="T44" fmla="*/ 376 w 385"/>
                  <a:gd name="T45" fmla="*/ 113 h 327"/>
                  <a:gd name="T46" fmla="*/ 376 w 385"/>
                  <a:gd name="T47" fmla="*/ 113 h 327"/>
                  <a:gd name="T48" fmla="*/ 376 w 385"/>
                  <a:gd name="T49" fmla="*/ 11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85" h="327">
                    <a:moveTo>
                      <a:pt x="376" y="113"/>
                    </a:moveTo>
                    <a:cubicBezTo>
                      <a:pt x="381" y="117"/>
                      <a:pt x="385" y="114"/>
                      <a:pt x="384" y="108"/>
                    </a:cubicBezTo>
                    <a:cubicBezTo>
                      <a:pt x="375" y="9"/>
                      <a:pt x="375" y="9"/>
                      <a:pt x="375" y="9"/>
                    </a:cubicBezTo>
                    <a:cubicBezTo>
                      <a:pt x="375" y="3"/>
                      <a:pt x="370" y="0"/>
                      <a:pt x="364" y="2"/>
                    </a:cubicBezTo>
                    <a:cubicBezTo>
                      <a:pt x="271" y="37"/>
                      <a:pt x="271" y="37"/>
                      <a:pt x="271" y="37"/>
                    </a:cubicBezTo>
                    <a:cubicBezTo>
                      <a:pt x="265" y="39"/>
                      <a:pt x="265" y="43"/>
                      <a:pt x="270" y="47"/>
                    </a:cubicBezTo>
                    <a:cubicBezTo>
                      <a:pt x="287" y="58"/>
                      <a:pt x="287" y="58"/>
                      <a:pt x="287" y="58"/>
                    </a:cubicBezTo>
                    <a:cubicBezTo>
                      <a:pt x="292" y="61"/>
                      <a:pt x="294" y="68"/>
                      <a:pt x="290" y="73"/>
                    </a:cubicBezTo>
                    <a:cubicBezTo>
                      <a:pt x="220" y="180"/>
                      <a:pt x="220" y="180"/>
                      <a:pt x="220" y="180"/>
                    </a:cubicBezTo>
                    <a:cubicBezTo>
                      <a:pt x="217" y="185"/>
                      <a:pt x="209" y="188"/>
                      <a:pt x="203" y="185"/>
                    </a:cubicBezTo>
                    <a:cubicBezTo>
                      <a:pt x="95" y="144"/>
                      <a:pt x="95" y="144"/>
                      <a:pt x="95" y="144"/>
                    </a:cubicBezTo>
                    <a:cubicBezTo>
                      <a:pt x="89" y="142"/>
                      <a:pt x="80" y="144"/>
                      <a:pt x="76" y="149"/>
                    </a:cubicBezTo>
                    <a:cubicBezTo>
                      <a:pt x="8" y="232"/>
                      <a:pt x="8" y="232"/>
                      <a:pt x="8" y="232"/>
                    </a:cubicBezTo>
                    <a:cubicBezTo>
                      <a:pt x="4" y="236"/>
                      <a:pt x="1" y="246"/>
                      <a:pt x="1" y="252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26"/>
                      <a:pt x="4" y="327"/>
                      <a:pt x="8" y="322"/>
                    </a:cubicBezTo>
                    <a:cubicBezTo>
                      <a:pt x="96" y="220"/>
                      <a:pt x="96" y="220"/>
                      <a:pt x="96" y="220"/>
                    </a:cubicBezTo>
                    <a:cubicBezTo>
                      <a:pt x="100" y="215"/>
                      <a:pt x="108" y="213"/>
                      <a:pt x="114" y="215"/>
                    </a:cubicBezTo>
                    <a:cubicBezTo>
                      <a:pt x="224" y="257"/>
                      <a:pt x="224" y="257"/>
                      <a:pt x="224" y="257"/>
                    </a:cubicBezTo>
                    <a:cubicBezTo>
                      <a:pt x="230" y="259"/>
                      <a:pt x="237" y="256"/>
                      <a:pt x="241" y="251"/>
                    </a:cubicBezTo>
                    <a:cubicBezTo>
                      <a:pt x="339" y="104"/>
                      <a:pt x="339" y="104"/>
                      <a:pt x="339" y="104"/>
                    </a:cubicBezTo>
                    <a:cubicBezTo>
                      <a:pt x="343" y="99"/>
                      <a:pt x="350" y="97"/>
                      <a:pt x="355" y="100"/>
                    </a:cubicBezTo>
                    <a:lnTo>
                      <a:pt x="376" y="113"/>
                    </a:lnTo>
                    <a:close/>
                    <a:moveTo>
                      <a:pt x="376" y="113"/>
                    </a:moveTo>
                    <a:cubicBezTo>
                      <a:pt x="376" y="113"/>
                      <a:pt x="376" y="113"/>
                      <a:pt x="376" y="113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948" tIns="34474" rIns="68948" bIns="3447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60"/>
              </a:p>
            </p:txBody>
          </p:sp>
        </p:grpSp>
        <p:grpSp>
          <p:nvGrpSpPr>
            <p:cNvPr id="79" name="Group 78"/>
            <p:cNvGrpSpPr/>
            <p:nvPr userDrawn="1"/>
          </p:nvGrpSpPr>
          <p:grpSpPr>
            <a:xfrm>
              <a:off x="5646211" y="4468427"/>
              <a:ext cx="528638" cy="528638"/>
              <a:chOff x="8677272" y="-954156"/>
              <a:chExt cx="397174" cy="397174"/>
            </a:xfrm>
          </p:grpSpPr>
          <p:sp>
            <p:nvSpPr>
              <p:cNvPr id="62" name="Freeform 31"/>
              <p:cNvSpPr>
                <a:spLocks noEditPoints="1"/>
              </p:cNvSpPr>
              <p:nvPr/>
            </p:nvSpPr>
            <p:spPr bwMode="auto">
              <a:xfrm>
                <a:off x="8677272" y="-954156"/>
                <a:ext cx="397174" cy="397174"/>
              </a:xfrm>
              <a:custGeom>
                <a:avLst/>
                <a:gdLst>
                  <a:gd name="T0" fmla="*/ 151 w 302"/>
                  <a:gd name="T1" fmla="*/ 135 h 302"/>
                  <a:gd name="T2" fmla="*/ 151 w 302"/>
                  <a:gd name="T3" fmla="*/ 167 h 302"/>
                  <a:gd name="T4" fmla="*/ 151 w 302"/>
                  <a:gd name="T5" fmla="*/ 110 h 302"/>
                  <a:gd name="T6" fmla="*/ 151 w 302"/>
                  <a:gd name="T7" fmla="*/ 193 h 302"/>
                  <a:gd name="T8" fmla="*/ 151 w 302"/>
                  <a:gd name="T9" fmla="*/ 110 h 302"/>
                  <a:gd name="T10" fmla="*/ 53 w 302"/>
                  <a:gd name="T11" fmla="*/ 207 h 302"/>
                  <a:gd name="T12" fmla="*/ 34 w 302"/>
                  <a:gd name="T13" fmla="*/ 248 h 302"/>
                  <a:gd name="T14" fmla="*/ 74 w 302"/>
                  <a:gd name="T15" fmla="*/ 268 h 302"/>
                  <a:gd name="T16" fmla="*/ 120 w 302"/>
                  <a:gd name="T17" fmla="*/ 260 h 302"/>
                  <a:gd name="T18" fmla="*/ 136 w 302"/>
                  <a:gd name="T19" fmla="*/ 302 h 302"/>
                  <a:gd name="T20" fmla="*/ 180 w 302"/>
                  <a:gd name="T21" fmla="*/ 288 h 302"/>
                  <a:gd name="T22" fmla="*/ 206 w 302"/>
                  <a:gd name="T23" fmla="*/ 249 h 302"/>
                  <a:gd name="T24" fmla="*/ 247 w 302"/>
                  <a:gd name="T25" fmla="*/ 268 h 302"/>
                  <a:gd name="T26" fmla="*/ 268 w 302"/>
                  <a:gd name="T27" fmla="*/ 228 h 302"/>
                  <a:gd name="T28" fmla="*/ 259 w 302"/>
                  <a:gd name="T29" fmla="*/ 182 h 302"/>
                  <a:gd name="T30" fmla="*/ 302 w 302"/>
                  <a:gd name="T31" fmla="*/ 166 h 302"/>
                  <a:gd name="T32" fmla="*/ 288 w 302"/>
                  <a:gd name="T33" fmla="*/ 122 h 302"/>
                  <a:gd name="T34" fmla="*/ 249 w 302"/>
                  <a:gd name="T35" fmla="*/ 96 h 302"/>
                  <a:gd name="T36" fmla="*/ 268 w 302"/>
                  <a:gd name="T37" fmla="*/ 55 h 302"/>
                  <a:gd name="T38" fmla="*/ 227 w 302"/>
                  <a:gd name="T39" fmla="*/ 34 h 302"/>
                  <a:gd name="T40" fmla="*/ 182 w 302"/>
                  <a:gd name="T41" fmla="*/ 43 h 302"/>
                  <a:gd name="T42" fmla="*/ 166 w 302"/>
                  <a:gd name="T43" fmla="*/ 0 h 302"/>
                  <a:gd name="T44" fmla="*/ 122 w 302"/>
                  <a:gd name="T45" fmla="*/ 14 h 302"/>
                  <a:gd name="T46" fmla="*/ 96 w 302"/>
                  <a:gd name="T47" fmla="*/ 53 h 302"/>
                  <a:gd name="T48" fmla="*/ 54 w 302"/>
                  <a:gd name="T49" fmla="*/ 34 h 302"/>
                  <a:gd name="T50" fmla="*/ 34 w 302"/>
                  <a:gd name="T51" fmla="*/ 75 h 302"/>
                  <a:gd name="T52" fmla="*/ 43 w 302"/>
                  <a:gd name="T53" fmla="*/ 121 h 302"/>
                  <a:gd name="T54" fmla="*/ 0 w 302"/>
                  <a:gd name="T55" fmla="*/ 136 h 302"/>
                  <a:gd name="T56" fmla="*/ 14 w 302"/>
                  <a:gd name="T57" fmla="*/ 180 h 302"/>
                  <a:gd name="T58" fmla="*/ 151 w 302"/>
                  <a:gd name="T59" fmla="*/ 84 h 302"/>
                  <a:gd name="T60" fmla="*/ 151 w 302"/>
                  <a:gd name="T61" fmla="*/ 219 h 302"/>
                  <a:gd name="T62" fmla="*/ 151 w 302"/>
                  <a:gd name="T63" fmla="*/ 84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2" h="302">
                    <a:moveTo>
                      <a:pt x="135" y="151"/>
                    </a:moveTo>
                    <a:cubicBezTo>
                      <a:pt x="135" y="142"/>
                      <a:pt x="142" y="135"/>
                      <a:pt x="151" y="135"/>
                    </a:cubicBezTo>
                    <a:cubicBezTo>
                      <a:pt x="160" y="135"/>
                      <a:pt x="167" y="142"/>
                      <a:pt x="167" y="151"/>
                    </a:cubicBezTo>
                    <a:cubicBezTo>
                      <a:pt x="167" y="160"/>
                      <a:pt x="160" y="167"/>
                      <a:pt x="151" y="167"/>
                    </a:cubicBezTo>
                    <a:cubicBezTo>
                      <a:pt x="142" y="167"/>
                      <a:pt x="135" y="160"/>
                      <a:pt x="135" y="151"/>
                    </a:cubicBezTo>
                    <a:close/>
                    <a:moveTo>
                      <a:pt x="151" y="110"/>
                    </a:moveTo>
                    <a:cubicBezTo>
                      <a:pt x="128" y="110"/>
                      <a:pt x="109" y="128"/>
                      <a:pt x="109" y="151"/>
                    </a:cubicBezTo>
                    <a:cubicBezTo>
                      <a:pt x="109" y="174"/>
                      <a:pt x="128" y="193"/>
                      <a:pt x="151" y="193"/>
                    </a:cubicBezTo>
                    <a:cubicBezTo>
                      <a:pt x="174" y="193"/>
                      <a:pt x="193" y="174"/>
                      <a:pt x="193" y="151"/>
                    </a:cubicBezTo>
                    <a:cubicBezTo>
                      <a:pt x="193" y="128"/>
                      <a:pt x="174" y="110"/>
                      <a:pt x="151" y="110"/>
                    </a:cubicBezTo>
                    <a:close/>
                    <a:moveTo>
                      <a:pt x="43" y="182"/>
                    </a:moveTo>
                    <a:cubicBezTo>
                      <a:pt x="45" y="191"/>
                      <a:pt x="48" y="199"/>
                      <a:pt x="53" y="207"/>
                    </a:cubicBezTo>
                    <a:cubicBezTo>
                      <a:pt x="34" y="228"/>
                      <a:pt x="34" y="228"/>
                      <a:pt x="34" y="228"/>
                    </a:cubicBezTo>
                    <a:cubicBezTo>
                      <a:pt x="28" y="233"/>
                      <a:pt x="28" y="242"/>
                      <a:pt x="34" y="248"/>
                    </a:cubicBezTo>
                    <a:cubicBezTo>
                      <a:pt x="54" y="268"/>
                      <a:pt x="54" y="268"/>
                      <a:pt x="54" y="268"/>
                    </a:cubicBezTo>
                    <a:cubicBezTo>
                      <a:pt x="60" y="274"/>
                      <a:pt x="69" y="274"/>
                      <a:pt x="74" y="268"/>
                    </a:cubicBezTo>
                    <a:cubicBezTo>
                      <a:pt x="96" y="249"/>
                      <a:pt x="96" y="249"/>
                      <a:pt x="96" y="249"/>
                    </a:cubicBezTo>
                    <a:cubicBezTo>
                      <a:pt x="103" y="254"/>
                      <a:pt x="111" y="257"/>
                      <a:pt x="120" y="260"/>
                    </a:cubicBezTo>
                    <a:cubicBezTo>
                      <a:pt x="122" y="288"/>
                      <a:pt x="122" y="288"/>
                      <a:pt x="122" y="288"/>
                    </a:cubicBezTo>
                    <a:cubicBezTo>
                      <a:pt x="122" y="296"/>
                      <a:pt x="128" y="302"/>
                      <a:pt x="136" y="302"/>
                    </a:cubicBezTo>
                    <a:cubicBezTo>
                      <a:pt x="166" y="302"/>
                      <a:pt x="166" y="302"/>
                      <a:pt x="166" y="302"/>
                    </a:cubicBezTo>
                    <a:cubicBezTo>
                      <a:pt x="173" y="302"/>
                      <a:pt x="180" y="296"/>
                      <a:pt x="180" y="288"/>
                    </a:cubicBezTo>
                    <a:cubicBezTo>
                      <a:pt x="182" y="260"/>
                      <a:pt x="182" y="260"/>
                      <a:pt x="182" y="260"/>
                    </a:cubicBezTo>
                    <a:cubicBezTo>
                      <a:pt x="190" y="257"/>
                      <a:pt x="198" y="254"/>
                      <a:pt x="206" y="249"/>
                    </a:cubicBezTo>
                    <a:cubicBezTo>
                      <a:pt x="227" y="268"/>
                      <a:pt x="227" y="268"/>
                      <a:pt x="227" y="268"/>
                    </a:cubicBezTo>
                    <a:cubicBezTo>
                      <a:pt x="233" y="274"/>
                      <a:pt x="242" y="274"/>
                      <a:pt x="247" y="268"/>
                    </a:cubicBezTo>
                    <a:cubicBezTo>
                      <a:pt x="268" y="248"/>
                      <a:pt x="268" y="248"/>
                      <a:pt x="268" y="248"/>
                    </a:cubicBezTo>
                    <a:cubicBezTo>
                      <a:pt x="274" y="242"/>
                      <a:pt x="274" y="233"/>
                      <a:pt x="268" y="228"/>
                    </a:cubicBezTo>
                    <a:cubicBezTo>
                      <a:pt x="249" y="207"/>
                      <a:pt x="249" y="207"/>
                      <a:pt x="249" y="207"/>
                    </a:cubicBezTo>
                    <a:cubicBezTo>
                      <a:pt x="253" y="199"/>
                      <a:pt x="257" y="191"/>
                      <a:pt x="259" y="182"/>
                    </a:cubicBezTo>
                    <a:cubicBezTo>
                      <a:pt x="288" y="180"/>
                      <a:pt x="288" y="180"/>
                      <a:pt x="288" y="180"/>
                    </a:cubicBezTo>
                    <a:cubicBezTo>
                      <a:pt x="296" y="180"/>
                      <a:pt x="302" y="174"/>
                      <a:pt x="302" y="166"/>
                    </a:cubicBezTo>
                    <a:cubicBezTo>
                      <a:pt x="302" y="136"/>
                      <a:pt x="302" y="136"/>
                      <a:pt x="302" y="136"/>
                    </a:cubicBezTo>
                    <a:cubicBezTo>
                      <a:pt x="302" y="129"/>
                      <a:pt x="296" y="122"/>
                      <a:pt x="288" y="122"/>
                    </a:cubicBezTo>
                    <a:cubicBezTo>
                      <a:pt x="259" y="121"/>
                      <a:pt x="259" y="121"/>
                      <a:pt x="259" y="121"/>
                    </a:cubicBezTo>
                    <a:cubicBezTo>
                      <a:pt x="257" y="112"/>
                      <a:pt x="253" y="104"/>
                      <a:pt x="249" y="96"/>
                    </a:cubicBezTo>
                    <a:cubicBezTo>
                      <a:pt x="268" y="75"/>
                      <a:pt x="268" y="75"/>
                      <a:pt x="268" y="75"/>
                    </a:cubicBezTo>
                    <a:cubicBezTo>
                      <a:pt x="274" y="69"/>
                      <a:pt x="274" y="60"/>
                      <a:pt x="268" y="55"/>
                    </a:cubicBezTo>
                    <a:cubicBezTo>
                      <a:pt x="247" y="34"/>
                      <a:pt x="247" y="34"/>
                      <a:pt x="247" y="34"/>
                    </a:cubicBezTo>
                    <a:cubicBezTo>
                      <a:pt x="242" y="29"/>
                      <a:pt x="233" y="29"/>
                      <a:pt x="227" y="34"/>
                    </a:cubicBezTo>
                    <a:cubicBezTo>
                      <a:pt x="206" y="53"/>
                      <a:pt x="206" y="53"/>
                      <a:pt x="206" y="53"/>
                    </a:cubicBezTo>
                    <a:cubicBezTo>
                      <a:pt x="198" y="49"/>
                      <a:pt x="190" y="46"/>
                      <a:pt x="182" y="43"/>
                    </a:cubicBezTo>
                    <a:cubicBezTo>
                      <a:pt x="180" y="14"/>
                      <a:pt x="180" y="14"/>
                      <a:pt x="180" y="14"/>
                    </a:cubicBezTo>
                    <a:cubicBezTo>
                      <a:pt x="180" y="7"/>
                      <a:pt x="173" y="0"/>
                      <a:pt x="166" y="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28" y="0"/>
                      <a:pt x="122" y="7"/>
                      <a:pt x="122" y="14"/>
                    </a:cubicBezTo>
                    <a:cubicBezTo>
                      <a:pt x="120" y="43"/>
                      <a:pt x="120" y="43"/>
                      <a:pt x="120" y="43"/>
                    </a:cubicBezTo>
                    <a:cubicBezTo>
                      <a:pt x="111" y="46"/>
                      <a:pt x="103" y="49"/>
                      <a:pt x="96" y="53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69" y="29"/>
                      <a:pt x="60" y="29"/>
                      <a:pt x="54" y="34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28" y="60"/>
                      <a:pt x="28" y="69"/>
                      <a:pt x="34" y="75"/>
                    </a:cubicBezTo>
                    <a:cubicBezTo>
                      <a:pt x="53" y="96"/>
                      <a:pt x="53" y="96"/>
                      <a:pt x="53" y="96"/>
                    </a:cubicBezTo>
                    <a:cubicBezTo>
                      <a:pt x="48" y="104"/>
                      <a:pt x="45" y="112"/>
                      <a:pt x="43" y="121"/>
                    </a:cubicBezTo>
                    <a:cubicBezTo>
                      <a:pt x="14" y="122"/>
                      <a:pt x="14" y="122"/>
                      <a:pt x="14" y="122"/>
                    </a:cubicBezTo>
                    <a:cubicBezTo>
                      <a:pt x="6" y="122"/>
                      <a:pt x="0" y="129"/>
                      <a:pt x="0" y="136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174"/>
                      <a:pt x="6" y="180"/>
                      <a:pt x="14" y="180"/>
                    </a:cubicBezTo>
                    <a:lnTo>
                      <a:pt x="43" y="182"/>
                    </a:lnTo>
                    <a:close/>
                    <a:moveTo>
                      <a:pt x="151" y="84"/>
                    </a:moveTo>
                    <a:cubicBezTo>
                      <a:pt x="188" y="84"/>
                      <a:pt x="218" y="114"/>
                      <a:pt x="218" y="151"/>
                    </a:cubicBezTo>
                    <a:cubicBezTo>
                      <a:pt x="218" y="189"/>
                      <a:pt x="188" y="219"/>
                      <a:pt x="151" y="219"/>
                    </a:cubicBezTo>
                    <a:cubicBezTo>
                      <a:pt x="114" y="219"/>
                      <a:pt x="83" y="189"/>
                      <a:pt x="83" y="151"/>
                    </a:cubicBezTo>
                    <a:cubicBezTo>
                      <a:pt x="83" y="114"/>
                      <a:pt x="114" y="84"/>
                      <a:pt x="151" y="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8755540" y="-872349"/>
                <a:ext cx="240639" cy="23356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4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8812877" y="-818551"/>
                <a:ext cx="125965" cy="125965"/>
                <a:chOff x="2920288" y="6044529"/>
                <a:chExt cx="202869" cy="202869"/>
              </a:xfrm>
              <a:solidFill>
                <a:schemeClr val="bg1"/>
              </a:solidFill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2920288" y="6113611"/>
                  <a:ext cx="202869" cy="64705"/>
                </a:xfrm>
                <a:prstGeom prst="roundRect">
                  <a:avLst/>
                </a:prstGeom>
                <a:grp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4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 rot="5400000">
                  <a:off x="2920288" y="6113611"/>
                  <a:ext cx="202869" cy="64705"/>
                </a:xfrm>
                <a:prstGeom prst="roundRect">
                  <a:avLst/>
                </a:prstGeom>
                <a:grp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4"/>
                </a:p>
              </p:txBody>
            </p:sp>
          </p:grpSp>
        </p:grpSp>
        <p:grpSp>
          <p:nvGrpSpPr>
            <p:cNvPr id="74" name="Group 73"/>
            <p:cNvGrpSpPr/>
            <p:nvPr userDrawn="1"/>
          </p:nvGrpSpPr>
          <p:grpSpPr>
            <a:xfrm>
              <a:off x="8719581" y="4377502"/>
              <a:ext cx="646518" cy="710489"/>
              <a:chOff x="2965759" y="3404120"/>
              <a:chExt cx="812800" cy="812800"/>
            </a:xfrm>
            <a:solidFill>
              <a:schemeClr val="bg1"/>
            </a:solidFill>
          </p:grpSpPr>
          <p:sp>
            <p:nvSpPr>
              <p:cNvPr id="75" name="Freeform 1511"/>
              <p:cNvSpPr>
                <a:spLocks noEditPoints="1"/>
              </p:cNvSpPr>
              <p:nvPr/>
            </p:nvSpPr>
            <p:spPr bwMode="auto">
              <a:xfrm>
                <a:off x="3321359" y="3467620"/>
                <a:ext cx="101600" cy="101600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4 h 32"/>
                  <a:gd name="T12" fmla="*/ 8 w 32"/>
                  <a:gd name="T13" fmla="*/ 16 h 32"/>
                  <a:gd name="T14" fmla="*/ 16 w 32"/>
                  <a:gd name="T15" fmla="*/ 8 h 32"/>
                  <a:gd name="T16" fmla="*/ 24 w 32"/>
                  <a:gd name="T17" fmla="*/ 16 h 32"/>
                  <a:gd name="T18" fmla="*/ 16 w 32"/>
                  <a:gd name="T19" fmla="*/ 2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moveTo>
                      <a:pt x="16" y="24"/>
                    </a:moveTo>
                    <a:cubicBezTo>
                      <a:pt x="11" y="24"/>
                      <a:pt x="8" y="20"/>
                      <a:pt x="8" y="16"/>
                    </a:cubicBezTo>
                    <a:cubicBezTo>
                      <a:pt x="8" y="11"/>
                      <a:pt x="11" y="8"/>
                      <a:pt x="16" y="8"/>
                    </a:cubicBezTo>
                    <a:cubicBezTo>
                      <a:pt x="20" y="8"/>
                      <a:pt x="24" y="11"/>
                      <a:pt x="24" y="16"/>
                    </a:cubicBezTo>
                    <a:cubicBezTo>
                      <a:pt x="24" y="20"/>
                      <a:pt x="20" y="24"/>
                      <a:pt x="16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76" name="Rectangle 1512"/>
              <p:cNvSpPr>
                <a:spLocks noChangeArrowheads="1"/>
              </p:cNvSpPr>
              <p:nvPr/>
            </p:nvSpPr>
            <p:spPr bwMode="auto">
              <a:xfrm>
                <a:off x="3245159" y="3505720"/>
                <a:ext cx="50800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77" name="Rectangle 1513"/>
              <p:cNvSpPr>
                <a:spLocks noChangeArrowheads="1"/>
              </p:cNvSpPr>
              <p:nvPr/>
            </p:nvSpPr>
            <p:spPr bwMode="auto">
              <a:xfrm>
                <a:off x="3448359" y="3505720"/>
                <a:ext cx="50800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78" name="Freeform 1514"/>
              <p:cNvSpPr>
                <a:spLocks noEditPoints="1"/>
              </p:cNvSpPr>
              <p:nvPr/>
            </p:nvSpPr>
            <p:spPr bwMode="auto">
              <a:xfrm>
                <a:off x="2965759" y="3404120"/>
                <a:ext cx="812800" cy="812800"/>
              </a:xfrm>
              <a:custGeom>
                <a:avLst/>
                <a:gdLst>
                  <a:gd name="T0" fmla="*/ 254 w 256"/>
                  <a:gd name="T1" fmla="*/ 173 h 256"/>
                  <a:gd name="T2" fmla="*/ 195 w 256"/>
                  <a:gd name="T3" fmla="*/ 179 h 256"/>
                  <a:gd name="T4" fmla="*/ 133 w 256"/>
                  <a:gd name="T5" fmla="*/ 135 h 256"/>
                  <a:gd name="T6" fmla="*/ 139 w 256"/>
                  <a:gd name="T7" fmla="*/ 128 h 256"/>
                  <a:gd name="T8" fmla="*/ 197 w 256"/>
                  <a:gd name="T9" fmla="*/ 126 h 256"/>
                  <a:gd name="T10" fmla="*/ 197 w 256"/>
                  <a:gd name="T11" fmla="*/ 123 h 256"/>
                  <a:gd name="T12" fmla="*/ 139 w 256"/>
                  <a:gd name="T13" fmla="*/ 120 h 256"/>
                  <a:gd name="T14" fmla="*/ 126 w 256"/>
                  <a:gd name="T15" fmla="*/ 108 h 256"/>
                  <a:gd name="T16" fmla="*/ 135 w 256"/>
                  <a:gd name="T17" fmla="*/ 72 h 256"/>
                  <a:gd name="T18" fmla="*/ 192 w 256"/>
                  <a:gd name="T19" fmla="*/ 72 h 256"/>
                  <a:gd name="T20" fmla="*/ 192 w 256"/>
                  <a:gd name="T21" fmla="*/ 32 h 256"/>
                  <a:gd name="T22" fmla="*/ 160 w 256"/>
                  <a:gd name="T23" fmla="*/ 0 h 256"/>
                  <a:gd name="T24" fmla="*/ 64 w 256"/>
                  <a:gd name="T25" fmla="*/ 0 h 256"/>
                  <a:gd name="T26" fmla="*/ 64 w 256"/>
                  <a:gd name="T27" fmla="*/ 40 h 256"/>
                  <a:gd name="T28" fmla="*/ 96 w 256"/>
                  <a:gd name="T29" fmla="*/ 72 h 256"/>
                  <a:gd name="T30" fmla="*/ 116 w 256"/>
                  <a:gd name="T31" fmla="*/ 83 h 256"/>
                  <a:gd name="T32" fmla="*/ 108 w 256"/>
                  <a:gd name="T33" fmla="*/ 96 h 256"/>
                  <a:gd name="T34" fmla="*/ 51 w 256"/>
                  <a:gd name="T35" fmla="*/ 99 h 256"/>
                  <a:gd name="T36" fmla="*/ 51 w 256"/>
                  <a:gd name="T37" fmla="*/ 102 h 256"/>
                  <a:gd name="T38" fmla="*/ 108 w 256"/>
                  <a:gd name="T39" fmla="*/ 104 h 256"/>
                  <a:gd name="T40" fmla="*/ 121 w 256"/>
                  <a:gd name="T41" fmla="*/ 115 h 256"/>
                  <a:gd name="T42" fmla="*/ 121 w 256"/>
                  <a:gd name="T43" fmla="*/ 143 h 256"/>
                  <a:gd name="T44" fmla="*/ 61 w 256"/>
                  <a:gd name="T45" fmla="*/ 164 h 256"/>
                  <a:gd name="T46" fmla="*/ 0 w 256"/>
                  <a:gd name="T47" fmla="*/ 212 h 256"/>
                  <a:gd name="T48" fmla="*/ 41 w 256"/>
                  <a:gd name="T49" fmla="*/ 256 h 256"/>
                  <a:gd name="T50" fmla="*/ 253 w 256"/>
                  <a:gd name="T51" fmla="*/ 183 h 256"/>
                  <a:gd name="T52" fmla="*/ 167 w 256"/>
                  <a:gd name="T53" fmla="*/ 112 h 256"/>
                  <a:gd name="T54" fmla="*/ 167 w 256"/>
                  <a:gd name="T55" fmla="*/ 137 h 256"/>
                  <a:gd name="T56" fmla="*/ 167 w 256"/>
                  <a:gd name="T57" fmla="*/ 112 h 256"/>
                  <a:gd name="T58" fmla="*/ 87 w 256"/>
                  <a:gd name="T59" fmla="*/ 64 h 256"/>
                  <a:gd name="T60" fmla="*/ 72 w 256"/>
                  <a:gd name="T61" fmla="*/ 48 h 256"/>
                  <a:gd name="T62" fmla="*/ 72 w 256"/>
                  <a:gd name="T63" fmla="*/ 31 h 256"/>
                  <a:gd name="T64" fmla="*/ 160 w 256"/>
                  <a:gd name="T65" fmla="*/ 8 h 256"/>
                  <a:gd name="T66" fmla="*/ 184 w 256"/>
                  <a:gd name="T67" fmla="*/ 40 h 256"/>
                  <a:gd name="T68" fmla="*/ 95 w 256"/>
                  <a:gd name="T69" fmla="*/ 64 h 256"/>
                  <a:gd name="T70" fmla="*/ 87 w 256"/>
                  <a:gd name="T71" fmla="*/ 8 h 256"/>
                  <a:gd name="T72" fmla="*/ 72 w 256"/>
                  <a:gd name="T73" fmla="*/ 8 h 256"/>
                  <a:gd name="T74" fmla="*/ 184 w 256"/>
                  <a:gd name="T75" fmla="*/ 23 h 256"/>
                  <a:gd name="T76" fmla="*/ 184 w 256"/>
                  <a:gd name="T77" fmla="*/ 8 h 256"/>
                  <a:gd name="T78" fmla="*/ 169 w 256"/>
                  <a:gd name="T79" fmla="*/ 64 h 256"/>
                  <a:gd name="T80" fmla="*/ 184 w 256"/>
                  <a:gd name="T81" fmla="*/ 64 h 256"/>
                  <a:gd name="T82" fmla="*/ 80 w 256"/>
                  <a:gd name="T83" fmla="*/ 113 h 256"/>
                  <a:gd name="T84" fmla="*/ 80 w 256"/>
                  <a:gd name="T85" fmla="*/ 88 h 256"/>
                  <a:gd name="T86" fmla="*/ 80 w 256"/>
                  <a:gd name="T87" fmla="*/ 113 h 256"/>
                  <a:gd name="T88" fmla="*/ 8 w 256"/>
                  <a:gd name="T89" fmla="*/ 215 h 256"/>
                  <a:gd name="T90" fmla="*/ 61 w 256"/>
                  <a:gd name="T91" fmla="*/ 172 h 256"/>
                  <a:gd name="T92" fmla="*/ 121 w 256"/>
                  <a:gd name="T93" fmla="*/ 191 h 256"/>
                  <a:gd name="T94" fmla="*/ 89 w 256"/>
                  <a:gd name="T95" fmla="*/ 195 h 256"/>
                  <a:gd name="T96" fmla="*/ 171 w 256"/>
                  <a:gd name="T97" fmla="*/ 199 h 256"/>
                  <a:gd name="T98" fmla="*/ 247 w 256"/>
                  <a:gd name="T99" fmla="*/ 178 h 256"/>
                  <a:gd name="T100" fmla="*/ 40 w 256"/>
                  <a:gd name="T101" fmla="*/ 248 h 256"/>
                  <a:gd name="T102" fmla="*/ 124 w 256"/>
                  <a:gd name="T103" fmla="*/ 151 h 256"/>
                  <a:gd name="T104" fmla="*/ 169 w 256"/>
                  <a:gd name="T105" fmla="*/ 191 h 256"/>
                  <a:gd name="T106" fmla="*/ 152 w 256"/>
                  <a:gd name="T107" fmla="*/ 168 h 256"/>
                  <a:gd name="T108" fmla="*/ 80 w 256"/>
                  <a:gd name="T109" fmla="*/ 16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56" h="256">
                    <a:moveTo>
                      <a:pt x="256" y="178"/>
                    </a:moveTo>
                    <a:cubicBezTo>
                      <a:pt x="256" y="176"/>
                      <a:pt x="255" y="174"/>
                      <a:pt x="254" y="173"/>
                    </a:cubicBezTo>
                    <a:cubicBezTo>
                      <a:pt x="242" y="163"/>
                      <a:pt x="228" y="161"/>
                      <a:pt x="215" y="169"/>
                    </a:cubicBezTo>
                    <a:cubicBezTo>
                      <a:pt x="195" y="179"/>
                      <a:pt x="195" y="179"/>
                      <a:pt x="195" y="179"/>
                    </a:cubicBezTo>
                    <a:cubicBezTo>
                      <a:pt x="179" y="158"/>
                      <a:pt x="156" y="145"/>
                      <a:pt x="130" y="143"/>
                    </a:cubicBezTo>
                    <a:cubicBezTo>
                      <a:pt x="133" y="135"/>
                      <a:pt x="133" y="135"/>
                      <a:pt x="133" y="135"/>
                    </a:cubicBezTo>
                    <a:cubicBezTo>
                      <a:pt x="134" y="133"/>
                      <a:pt x="135" y="131"/>
                      <a:pt x="135" y="128"/>
                    </a:cubicBezTo>
                    <a:cubicBezTo>
                      <a:pt x="139" y="128"/>
                      <a:pt x="139" y="128"/>
                      <a:pt x="139" y="128"/>
                    </a:cubicBezTo>
                    <a:cubicBezTo>
                      <a:pt x="145" y="138"/>
                      <a:pt x="156" y="145"/>
                      <a:pt x="167" y="145"/>
                    </a:cubicBezTo>
                    <a:cubicBezTo>
                      <a:pt x="180" y="145"/>
                      <a:pt x="191" y="137"/>
                      <a:pt x="197" y="126"/>
                    </a:cubicBezTo>
                    <a:cubicBezTo>
                      <a:pt x="197" y="124"/>
                      <a:pt x="197" y="124"/>
                      <a:pt x="197" y="124"/>
                    </a:cubicBezTo>
                    <a:cubicBezTo>
                      <a:pt x="197" y="123"/>
                      <a:pt x="197" y="123"/>
                      <a:pt x="197" y="123"/>
                    </a:cubicBezTo>
                    <a:cubicBezTo>
                      <a:pt x="191" y="111"/>
                      <a:pt x="180" y="104"/>
                      <a:pt x="167" y="104"/>
                    </a:cubicBezTo>
                    <a:cubicBezTo>
                      <a:pt x="156" y="104"/>
                      <a:pt x="145" y="110"/>
                      <a:pt x="139" y="120"/>
                    </a:cubicBezTo>
                    <a:cubicBezTo>
                      <a:pt x="134" y="120"/>
                      <a:pt x="134" y="120"/>
                      <a:pt x="134" y="120"/>
                    </a:cubicBezTo>
                    <a:cubicBezTo>
                      <a:pt x="133" y="116"/>
                      <a:pt x="130" y="111"/>
                      <a:pt x="126" y="108"/>
                    </a:cubicBezTo>
                    <a:cubicBezTo>
                      <a:pt x="119" y="103"/>
                      <a:pt x="118" y="94"/>
                      <a:pt x="123" y="88"/>
                    </a:cubicBezTo>
                    <a:cubicBezTo>
                      <a:pt x="135" y="72"/>
                      <a:pt x="135" y="72"/>
                      <a:pt x="135" y="72"/>
                    </a:cubicBezTo>
                    <a:cubicBezTo>
                      <a:pt x="160" y="72"/>
                      <a:pt x="160" y="72"/>
                      <a:pt x="160" y="72"/>
                    </a:cubicBezTo>
                    <a:cubicBezTo>
                      <a:pt x="192" y="72"/>
                      <a:pt x="192" y="72"/>
                      <a:pt x="192" y="72"/>
                    </a:cubicBezTo>
                    <a:cubicBezTo>
                      <a:pt x="192" y="40"/>
                      <a:pt x="192" y="40"/>
                      <a:pt x="192" y="40"/>
                    </a:cubicBezTo>
                    <a:cubicBezTo>
                      <a:pt x="192" y="32"/>
                      <a:pt x="192" y="32"/>
                      <a:pt x="192" y="32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96" y="72"/>
                      <a:pt x="96" y="72"/>
                      <a:pt x="96" y="7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16" y="83"/>
                      <a:pt x="116" y="83"/>
                      <a:pt x="116" y="83"/>
                    </a:cubicBezTo>
                    <a:cubicBezTo>
                      <a:pt x="113" y="87"/>
                      <a:pt x="112" y="92"/>
                      <a:pt x="112" y="96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103" y="86"/>
                      <a:pt x="92" y="80"/>
                      <a:pt x="80" y="80"/>
                    </a:cubicBezTo>
                    <a:cubicBezTo>
                      <a:pt x="68" y="80"/>
                      <a:pt x="56" y="87"/>
                      <a:pt x="51" y="99"/>
                    </a:cubicBezTo>
                    <a:cubicBezTo>
                      <a:pt x="50" y="100"/>
                      <a:pt x="50" y="100"/>
                      <a:pt x="50" y="100"/>
                    </a:cubicBezTo>
                    <a:cubicBezTo>
                      <a:pt x="51" y="102"/>
                      <a:pt x="51" y="102"/>
                      <a:pt x="51" y="102"/>
                    </a:cubicBezTo>
                    <a:cubicBezTo>
                      <a:pt x="56" y="113"/>
                      <a:pt x="68" y="121"/>
                      <a:pt x="80" y="121"/>
                    </a:cubicBezTo>
                    <a:cubicBezTo>
                      <a:pt x="92" y="121"/>
                      <a:pt x="103" y="114"/>
                      <a:pt x="108" y="104"/>
                    </a:cubicBezTo>
                    <a:cubicBezTo>
                      <a:pt x="113" y="104"/>
                      <a:pt x="113" y="104"/>
                      <a:pt x="113" y="104"/>
                    </a:cubicBezTo>
                    <a:cubicBezTo>
                      <a:pt x="115" y="108"/>
                      <a:pt x="117" y="112"/>
                      <a:pt x="121" y="115"/>
                    </a:cubicBezTo>
                    <a:cubicBezTo>
                      <a:pt x="126" y="119"/>
                      <a:pt x="128" y="126"/>
                      <a:pt x="126" y="132"/>
                    </a:cubicBezTo>
                    <a:cubicBezTo>
                      <a:pt x="121" y="143"/>
                      <a:pt x="121" y="143"/>
                      <a:pt x="121" y="143"/>
                    </a:cubicBezTo>
                    <a:cubicBezTo>
                      <a:pt x="101" y="144"/>
                      <a:pt x="82" y="151"/>
                      <a:pt x="66" y="164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52" y="164"/>
                      <a:pt x="44" y="168"/>
                      <a:pt x="38" y="174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41" y="256"/>
                      <a:pt x="41" y="256"/>
                      <a:pt x="41" y="256"/>
                    </a:cubicBezTo>
                    <a:cubicBezTo>
                      <a:pt x="177" y="230"/>
                      <a:pt x="177" y="230"/>
                      <a:pt x="177" y="230"/>
                    </a:cubicBezTo>
                    <a:cubicBezTo>
                      <a:pt x="253" y="183"/>
                      <a:pt x="253" y="183"/>
                      <a:pt x="253" y="183"/>
                    </a:cubicBezTo>
                    <a:cubicBezTo>
                      <a:pt x="255" y="182"/>
                      <a:pt x="256" y="180"/>
                      <a:pt x="256" y="178"/>
                    </a:cubicBezTo>
                    <a:moveTo>
                      <a:pt x="167" y="112"/>
                    </a:moveTo>
                    <a:cubicBezTo>
                      <a:pt x="176" y="112"/>
                      <a:pt x="184" y="117"/>
                      <a:pt x="189" y="124"/>
                    </a:cubicBezTo>
                    <a:cubicBezTo>
                      <a:pt x="184" y="132"/>
                      <a:pt x="176" y="137"/>
                      <a:pt x="167" y="137"/>
                    </a:cubicBezTo>
                    <a:cubicBezTo>
                      <a:pt x="158" y="137"/>
                      <a:pt x="150" y="132"/>
                      <a:pt x="146" y="124"/>
                    </a:cubicBezTo>
                    <a:cubicBezTo>
                      <a:pt x="150" y="117"/>
                      <a:pt x="158" y="112"/>
                      <a:pt x="167" y="112"/>
                    </a:cubicBezTo>
                    <a:moveTo>
                      <a:pt x="72" y="48"/>
                    </a:moveTo>
                    <a:cubicBezTo>
                      <a:pt x="79" y="50"/>
                      <a:pt x="86" y="56"/>
                      <a:pt x="87" y="64"/>
                    </a:cubicBezTo>
                    <a:cubicBezTo>
                      <a:pt x="72" y="64"/>
                      <a:pt x="72" y="64"/>
                      <a:pt x="72" y="64"/>
                    </a:cubicBezTo>
                    <a:lnTo>
                      <a:pt x="72" y="48"/>
                    </a:lnTo>
                    <a:close/>
                    <a:moveTo>
                      <a:pt x="72" y="40"/>
                    </a:moveTo>
                    <a:cubicBezTo>
                      <a:pt x="72" y="31"/>
                      <a:pt x="72" y="31"/>
                      <a:pt x="72" y="31"/>
                    </a:cubicBezTo>
                    <a:cubicBezTo>
                      <a:pt x="84" y="30"/>
                      <a:pt x="94" y="20"/>
                      <a:pt x="95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2" y="20"/>
                      <a:pt x="172" y="30"/>
                      <a:pt x="184" y="31"/>
                    </a:cubicBezTo>
                    <a:cubicBezTo>
                      <a:pt x="184" y="40"/>
                      <a:pt x="184" y="40"/>
                      <a:pt x="184" y="40"/>
                    </a:cubicBezTo>
                    <a:cubicBezTo>
                      <a:pt x="172" y="42"/>
                      <a:pt x="162" y="52"/>
                      <a:pt x="160" y="64"/>
                    </a:cubicBezTo>
                    <a:cubicBezTo>
                      <a:pt x="95" y="64"/>
                      <a:pt x="95" y="64"/>
                      <a:pt x="95" y="64"/>
                    </a:cubicBezTo>
                    <a:cubicBezTo>
                      <a:pt x="94" y="52"/>
                      <a:pt x="84" y="42"/>
                      <a:pt x="72" y="40"/>
                    </a:cubicBezTo>
                    <a:moveTo>
                      <a:pt x="87" y="8"/>
                    </a:moveTo>
                    <a:cubicBezTo>
                      <a:pt x="86" y="16"/>
                      <a:pt x="79" y="22"/>
                      <a:pt x="72" y="23"/>
                    </a:cubicBezTo>
                    <a:cubicBezTo>
                      <a:pt x="72" y="8"/>
                      <a:pt x="72" y="8"/>
                      <a:pt x="72" y="8"/>
                    </a:cubicBezTo>
                    <a:lnTo>
                      <a:pt x="87" y="8"/>
                    </a:lnTo>
                    <a:close/>
                    <a:moveTo>
                      <a:pt x="184" y="23"/>
                    </a:moveTo>
                    <a:cubicBezTo>
                      <a:pt x="176" y="22"/>
                      <a:pt x="170" y="16"/>
                      <a:pt x="169" y="8"/>
                    </a:cubicBezTo>
                    <a:cubicBezTo>
                      <a:pt x="184" y="8"/>
                      <a:pt x="184" y="8"/>
                      <a:pt x="184" y="8"/>
                    </a:cubicBezTo>
                    <a:lnTo>
                      <a:pt x="184" y="23"/>
                    </a:lnTo>
                    <a:close/>
                    <a:moveTo>
                      <a:pt x="169" y="64"/>
                    </a:moveTo>
                    <a:cubicBezTo>
                      <a:pt x="170" y="56"/>
                      <a:pt x="176" y="50"/>
                      <a:pt x="184" y="48"/>
                    </a:cubicBezTo>
                    <a:cubicBezTo>
                      <a:pt x="184" y="64"/>
                      <a:pt x="184" y="64"/>
                      <a:pt x="184" y="64"/>
                    </a:cubicBezTo>
                    <a:lnTo>
                      <a:pt x="169" y="64"/>
                    </a:lnTo>
                    <a:close/>
                    <a:moveTo>
                      <a:pt x="80" y="113"/>
                    </a:moveTo>
                    <a:cubicBezTo>
                      <a:pt x="71" y="113"/>
                      <a:pt x="63" y="108"/>
                      <a:pt x="59" y="100"/>
                    </a:cubicBezTo>
                    <a:cubicBezTo>
                      <a:pt x="63" y="93"/>
                      <a:pt x="71" y="88"/>
                      <a:pt x="80" y="88"/>
                    </a:cubicBezTo>
                    <a:cubicBezTo>
                      <a:pt x="89" y="88"/>
                      <a:pt x="97" y="93"/>
                      <a:pt x="102" y="100"/>
                    </a:cubicBezTo>
                    <a:cubicBezTo>
                      <a:pt x="97" y="108"/>
                      <a:pt x="89" y="113"/>
                      <a:pt x="80" y="113"/>
                    </a:cubicBezTo>
                    <a:moveTo>
                      <a:pt x="8" y="248"/>
                    </a:moveTo>
                    <a:cubicBezTo>
                      <a:pt x="8" y="215"/>
                      <a:pt x="8" y="215"/>
                      <a:pt x="8" y="215"/>
                    </a:cubicBezTo>
                    <a:cubicBezTo>
                      <a:pt x="43" y="180"/>
                      <a:pt x="43" y="180"/>
                      <a:pt x="43" y="180"/>
                    </a:cubicBezTo>
                    <a:cubicBezTo>
                      <a:pt x="48" y="175"/>
                      <a:pt x="54" y="172"/>
                      <a:pt x="61" y="172"/>
                    </a:cubicBezTo>
                    <a:cubicBezTo>
                      <a:pt x="144" y="172"/>
                      <a:pt x="144" y="172"/>
                      <a:pt x="144" y="172"/>
                    </a:cubicBezTo>
                    <a:cubicBezTo>
                      <a:pt x="142" y="183"/>
                      <a:pt x="132" y="191"/>
                      <a:pt x="121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5"/>
                      <a:pt x="89" y="195"/>
                      <a:pt x="89" y="195"/>
                    </a:cubicBezTo>
                    <a:cubicBezTo>
                      <a:pt x="89" y="199"/>
                      <a:pt x="89" y="199"/>
                      <a:pt x="89" y="199"/>
                    </a:cubicBezTo>
                    <a:cubicBezTo>
                      <a:pt x="171" y="199"/>
                      <a:pt x="171" y="199"/>
                      <a:pt x="171" y="199"/>
                    </a:cubicBezTo>
                    <a:cubicBezTo>
                      <a:pt x="219" y="176"/>
                      <a:pt x="219" y="176"/>
                      <a:pt x="219" y="176"/>
                    </a:cubicBezTo>
                    <a:cubicBezTo>
                      <a:pt x="228" y="170"/>
                      <a:pt x="238" y="171"/>
                      <a:pt x="247" y="178"/>
                    </a:cubicBezTo>
                    <a:cubicBezTo>
                      <a:pt x="174" y="222"/>
                      <a:pt x="174" y="222"/>
                      <a:pt x="174" y="222"/>
                    </a:cubicBezTo>
                    <a:cubicBezTo>
                      <a:pt x="40" y="248"/>
                      <a:pt x="40" y="248"/>
                      <a:pt x="40" y="248"/>
                    </a:cubicBezTo>
                    <a:lnTo>
                      <a:pt x="8" y="248"/>
                    </a:lnTo>
                    <a:close/>
                    <a:moveTo>
                      <a:pt x="124" y="151"/>
                    </a:moveTo>
                    <a:cubicBezTo>
                      <a:pt x="149" y="151"/>
                      <a:pt x="172" y="162"/>
                      <a:pt x="188" y="182"/>
                    </a:cubicBezTo>
                    <a:cubicBezTo>
                      <a:pt x="169" y="191"/>
                      <a:pt x="169" y="191"/>
                      <a:pt x="169" y="191"/>
                    </a:cubicBezTo>
                    <a:cubicBezTo>
                      <a:pt x="142" y="191"/>
                      <a:pt x="142" y="191"/>
                      <a:pt x="142" y="191"/>
                    </a:cubicBezTo>
                    <a:cubicBezTo>
                      <a:pt x="148" y="186"/>
                      <a:pt x="152" y="177"/>
                      <a:pt x="152" y="168"/>
                    </a:cubicBezTo>
                    <a:cubicBezTo>
                      <a:pt x="152" y="164"/>
                      <a:pt x="152" y="164"/>
                      <a:pt x="152" y="164"/>
                    </a:cubicBezTo>
                    <a:cubicBezTo>
                      <a:pt x="80" y="164"/>
                      <a:pt x="80" y="164"/>
                      <a:pt x="80" y="164"/>
                    </a:cubicBezTo>
                    <a:cubicBezTo>
                      <a:pt x="93" y="156"/>
                      <a:pt x="108" y="151"/>
                      <a:pt x="124" y="15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7142691" y="4432938"/>
              <a:ext cx="609046" cy="599616"/>
              <a:chOff x="3677673" y="1666413"/>
              <a:chExt cx="378860" cy="373351"/>
            </a:xfrm>
          </p:grpSpPr>
          <p:sp>
            <p:nvSpPr>
              <p:cNvPr id="84" name="Freeform 6"/>
              <p:cNvSpPr>
                <a:spLocks noEditPoints="1"/>
              </p:cNvSpPr>
              <p:nvPr/>
            </p:nvSpPr>
            <p:spPr bwMode="auto">
              <a:xfrm>
                <a:off x="3806204" y="1666413"/>
                <a:ext cx="250329" cy="254613"/>
              </a:xfrm>
              <a:custGeom>
                <a:avLst/>
                <a:gdLst>
                  <a:gd name="T0" fmla="*/ 1 w 171"/>
                  <a:gd name="T1" fmla="*/ 82 h 174"/>
                  <a:gd name="T2" fmla="*/ 0 w 171"/>
                  <a:gd name="T3" fmla="*/ 83 h 174"/>
                  <a:gd name="T4" fmla="*/ 0 w 171"/>
                  <a:gd name="T5" fmla="*/ 83 h 174"/>
                  <a:gd name="T6" fmla="*/ 1 w 171"/>
                  <a:gd name="T7" fmla="*/ 82 h 174"/>
                  <a:gd name="T8" fmla="*/ 170 w 171"/>
                  <a:gd name="T9" fmla="*/ 91 h 174"/>
                  <a:gd name="T10" fmla="*/ 140 w 171"/>
                  <a:gd name="T11" fmla="*/ 51 h 174"/>
                  <a:gd name="T12" fmla="*/ 133 w 171"/>
                  <a:gd name="T13" fmla="*/ 68 h 174"/>
                  <a:gd name="T14" fmla="*/ 108 w 171"/>
                  <a:gd name="T15" fmla="*/ 59 h 174"/>
                  <a:gd name="T16" fmla="*/ 111 w 171"/>
                  <a:gd name="T17" fmla="*/ 35 h 174"/>
                  <a:gd name="T18" fmla="*/ 87 w 171"/>
                  <a:gd name="T19" fmla="*/ 2 h 174"/>
                  <a:gd name="T20" fmla="*/ 57 w 171"/>
                  <a:gd name="T21" fmla="*/ 35 h 174"/>
                  <a:gd name="T22" fmla="*/ 25 w 171"/>
                  <a:gd name="T23" fmla="*/ 26 h 174"/>
                  <a:gd name="T24" fmla="*/ 35 w 171"/>
                  <a:gd name="T25" fmla="*/ 60 h 174"/>
                  <a:gd name="T26" fmla="*/ 2 w 171"/>
                  <a:gd name="T27" fmla="*/ 81 h 174"/>
                  <a:gd name="T28" fmla="*/ 23 w 171"/>
                  <a:gd name="T29" fmla="*/ 116 h 174"/>
                  <a:gd name="T30" fmla="*/ 61 w 171"/>
                  <a:gd name="T31" fmla="*/ 109 h 174"/>
                  <a:gd name="T32" fmla="*/ 66 w 171"/>
                  <a:gd name="T33" fmla="*/ 134 h 174"/>
                  <a:gd name="T34" fmla="*/ 60 w 171"/>
                  <a:gd name="T35" fmla="*/ 137 h 174"/>
                  <a:gd name="T36" fmla="*/ 58 w 171"/>
                  <a:gd name="T37" fmla="*/ 138 h 174"/>
                  <a:gd name="T38" fmla="*/ 52 w 171"/>
                  <a:gd name="T39" fmla="*/ 141 h 174"/>
                  <a:gd name="T40" fmla="*/ 52 w 171"/>
                  <a:gd name="T41" fmla="*/ 141 h 174"/>
                  <a:gd name="T42" fmla="*/ 83 w 171"/>
                  <a:gd name="T43" fmla="*/ 170 h 174"/>
                  <a:gd name="T44" fmla="*/ 112 w 171"/>
                  <a:gd name="T45" fmla="*/ 135 h 174"/>
                  <a:gd name="T46" fmla="*/ 141 w 171"/>
                  <a:gd name="T47" fmla="*/ 144 h 174"/>
                  <a:gd name="T48" fmla="*/ 133 w 171"/>
                  <a:gd name="T49" fmla="*/ 113 h 174"/>
                  <a:gd name="T50" fmla="*/ 170 w 171"/>
                  <a:gd name="T51" fmla="*/ 9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1" h="174">
                    <a:moveTo>
                      <a:pt x="1" y="82"/>
                    </a:moveTo>
                    <a:cubicBezTo>
                      <a:pt x="1" y="82"/>
                      <a:pt x="0" y="82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1" y="82"/>
                      <a:pt x="1" y="82"/>
                    </a:cubicBezTo>
                    <a:close/>
                    <a:moveTo>
                      <a:pt x="170" y="91"/>
                    </a:moveTo>
                    <a:cubicBezTo>
                      <a:pt x="170" y="91"/>
                      <a:pt x="149" y="44"/>
                      <a:pt x="140" y="51"/>
                    </a:cubicBezTo>
                    <a:cubicBezTo>
                      <a:pt x="130" y="58"/>
                      <a:pt x="139" y="63"/>
                      <a:pt x="133" y="68"/>
                    </a:cubicBezTo>
                    <a:cubicBezTo>
                      <a:pt x="127" y="72"/>
                      <a:pt x="120" y="72"/>
                      <a:pt x="108" y="59"/>
                    </a:cubicBezTo>
                    <a:cubicBezTo>
                      <a:pt x="96" y="46"/>
                      <a:pt x="101" y="35"/>
                      <a:pt x="111" y="35"/>
                    </a:cubicBezTo>
                    <a:cubicBezTo>
                      <a:pt x="121" y="35"/>
                      <a:pt x="133" y="25"/>
                      <a:pt x="87" y="2"/>
                    </a:cubicBezTo>
                    <a:cubicBezTo>
                      <a:pt x="87" y="2"/>
                      <a:pt x="63" y="40"/>
                      <a:pt x="57" y="35"/>
                    </a:cubicBezTo>
                    <a:cubicBezTo>
                      <a:pt x="52" y="29"/>
                      <a:pt x="51" y="0"/>
                      <a:pt x="25" y="26"/>
                    </a:cubicBezTo>
                    <a:cubicBezTo>
                      <a:pt x="0" y="51"/>
                      <a:pt x="46" y="49"/>
                      <a:pt x="35" y="60"/>
                    </a:cubicBezTo>
                    <a:cubicBezTo>
                      <a:pt x="25" y="69"/>
                      <a:pt x="11" y="77"/>
                      <a:pt x="2" y="81"/>
                    </a:cubicBezTo>
                    <a:cubicBezTo>
                      <a:pt x="5" y="86"/>
                      <a:pt x="12" y="104"/>
                      <a:pt x="23" y="116"/>
                    </a:cubicBezTo>
                    <a:cubicBezTo>
                      <a:pt x="35" y="128"/>
                      <a:pt x="35" y="84"/>
                      <a:pt x="61" y="109"/>
                    </a:cubicBezTo>
                    <a:cubicBezTo>
                      <a:pt x="76" y="124"/>
                      <a:pt x="72" y="130"/>
                      <a:pt x="66" y="134"/>
                    </a:cubicBezTo>
                    <a:cubicBezTo>
                      <a:pt x="64" y="135"/>
                      <a:pt x="62" y="136"/>
                      <a:pt x="60" y="137"/>
                    </a:cubicBezTo>
                    <a:cubicBezTo>
                      <a:pt x="60" y="138"/>
                      <a:pt x="59" y="138"/>
                      <a:pt x="58" y="138"/>
                    </a:cubicBezTo>
                    <a:cubicBezTo>
                      <a:pt x="56" y="139"/>
                      <a:pt x="54" y="140"/>
                      <a:pt x="52" y="141"/>
                    </a:cubicBezTo>
                    <a:cubicBezTo>
                      <a:pt x="52" y="141"/>
                      <a:pt x="52" y="141"/>
                      <a:pt x="52" y="141"/>
                    </a:cubicBezTo>
                    <a:cubicBezTo>
                      <a:pt x="47" y="146"/>
                      <a:pt x="76" y="165"/>
                      <a:pt x="83" y="170"/>
                    </a:cubicBezTo>
                    <a:cubicBezTo>
                      <a:pt x="100" y="144"/>
                      <a:pt x="106" y="132"/>
                      <a:pt x="112" y="135"/>
                    </a:cubicBezTo>
                    <a:cubicBezTo>
                      <a:pt x="119" y="139"/>
                      <a:pt x="111" y="174"/>
                      <a:pt x="141" y="144"/>
                    </a:cubicBezTo>
                    <a:cubicBezTo>
                      <a:pt x="171" y="114"/>
                      <a:pt x="128" y="120"/>
                      <a:pt x="133" y="113"/>
                    </a:cubicBezTo>
                    <a:cubicBezTo>
                      <a:pt x="137" y="106"/>
                      <a:pt x="170" y="91"/>
                      <a:pt x="170" y="91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85" name="Freeform 8"/>
              <p:cNvSpPr>
                <a:spLocks/>
              </p:cNvSpPr>
              <p:nvPr/>
            </p:nvSpPr>
            <p:spPr bwMode="auto">
              <a:xfrm>
                <a:off x="3677673" y="1784539"/>
                <a:ext cx="255837" cy="255225"/>
              </a:xfrm>
              <a:custGeom>
                <a:avLst/>
                <a:gdLst>
                  <a:gd name="T0" fmla="*/ 173 w 175"/>
                  <a:gd name="T1" fmla="*/ 90 h 174"/>
                  <a:gd name="T2" fmla="*/ 140 w 175"/>
                  <a:gd name="T3" fmla="*/ 60 h 174"/>
                  <a:gd name="T4" fmla="*/ 149 w 175"/>
                  <a:gd name="T5" fmla="*/ 28 h 174"/>
                  <a:gd name="T6" fmla="*/ 111 w 175"/>
                  <a:gd name="T7" fmla="*/ 35 h 174"/>
                  <a:gd name="T8" fmla="*/ 90 w 175"/>
                  <a:gd name="T9" fmla="*/ 0 h 174"/>
                  <a:gd name="T10" fmla="*/ 56 w 175"/>
                  <a:gd name="T11" fmla="*/ 35 h 174"/>
                  <a:gd name="T12" fmla="*/ 59 w 175"/>
                  <a:gd name="T13" fmla="*/ 63 h 174"/>
                  <a:gd name="T14" fmla="*/ 35 w 175"/>
                  <a:gd name="T15" fmla="*/ 57 h 174"/>
                  <a:gd name="T16" fmla="*/ 1 w 175"/>
                  <a:gd name="T17" fmla="*/ 84 h 174"/>
                  <a:gd name="T18" fmla="*/ 39 w 175"/>
                  <a:gd name="T19" fmla="*/ 115 h 174"/>
                  <a:gd name="T20" fmla="*/ 30 w 175"/>
                  <a:gd name="T21" fmla="*/ 144 h 174"/>
                  <a:gd name="T22" fmla="*/ 61 w 175"/>
                  <a:gd name="T23" fmla="*/ 135 h 174"/>
                  <a:gd name="T24" fmla="*/ 84 w 175"/>
                  <a:gd name="T25" fmla="*/ 173 h 174"/>
                  <a:gd name="T26" fmla="*/ 123 w 175"/>
                  <a:gd name="T27" fmla="*/ 143 h 174"/>
                  <a:gd name="T28" fmla="*/ 107 w 175"/>
                  <a:gd name="T29" fmla="*/ 136 h 174"/>
                  <a:gd name="T30" fmla="*/ 115 w 175"/>
                  <a:gd name="T31" fmla="*/ 111 h 174"/>
                  <a:gd name="T32" fmla="*/ 140 w 175"/>
                  <a:gd name="T33" fmla="*/ 114 h 174"/>
                  <a:gd name="T34" fmla="*/ 173 w 175"/>
                  <a:gd name="T35" fmla="*/ 9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5" h="174">
                    <a:moveTo>
                      <a:pt x="173" y="90"/>
                    </a:moveTo>
                    <a:cubicBezTo>
                      <a:pt x="173" y="90"/>
                      <a:pt x="134" y="66"/>
                      <a:pt x="140" y="60"/>
                    </a:cubicBezTo>
                    <a:cubicBezTo>
                      <a:pt x="146" y="54"/>
                      <a:pt x="175" y="53"/>
                      <a:pt x="149" y="28"/>
                    </a:cubicBezTo>
                    <a:cubicBezTo>
                      <a:pt x="123" y="3"/>
                      <a:pt x="123" y="47"/>
                      <a:pt x="111" y="35"/>
                    </a:cubicBezTo>
                    <a:cubicBezTo>
                      <a:pt x="100" y="23"/>
                      <a:pt x="92" y="4"/>
                      <a:pt x="90" y="0"/>
                    </a:cubicBezTo>
                    <a:cubicBezTo>
                      <a:pt x="73" y="11"/>
                      <a:pt x="37" y="28"/>
                      <a:pt x="56" y="35"/>
                    </a:cubicBezTo>
                    <a:cubicBezTo>
                      <a:pt x="75" y="42"/>
                      <a:pt x="73" y="49"/>
                      <a:pt x="59" y="63"/>
                    </a:cubicBezTo>
                    <a:cubicBezTo>
                      <a:pt x="44" y="76"/>
                      <a:pt x="36" y="65"/>
                      <a:pt x="35" y="57"/>
                    </a:cubicBezTo>
                    <a:cubicBezTo>
                      <a:pt x="35" y="39"/>
                      <a:pt x="17" y="46"/>
                      <a:pt x="1" y="84"/>
                    </a:cubicBezTo>
                    <a:cubicBezTo>
                      <a:pt x="29" y="102"/>
                      <a:pt x="43" y="109"/>
                      <a:pt x="39" y="115"/>
                    </a:cubicBezTo>
                    <a:cubicBezTo>
                      <a:pt x="36" y="122"/>
                      <a:pt x="0" y="114"/>
                      <a:pt x="30" y="144"/>
                    </a:cubicBezTo>
                    <a:cubicBezTo>
                      <a:pt x="60" y="174"/>
                      <a:pt x="54" y="131"/>
                      <a:pt x="61" y="135"/>
                    </a:cubicBezTo>
                    <a:cubicBezTo>
                      <a:pt x="68" y="140"/>
                      <a:pt x="84" y="173"/>
                      <a:pt x="84" y="173"/>
                    </a:cubicBezTo>
                    <a:cubicBezTo>
                      <a:pt x="84" y="173"/>
                      <a:pt x="130" y="152"/>
                      <a:pt x="123" y="143"/>
                    </a:cubicBezTo>
                    <a:cubicBezTo>
                      <a:pt x="117" y="133"/>
                      <a:pt x="111" y="142"/>
                      <a:pt x="107" y="136"/>
                    </a:cubicBezTo>
                    <a:cubicBezTo>
                      <a:pt x="102" y="130"/>
                      <a:pt x="102" y="123"/>
                      <a:pt x="115" y="111"/>
                    </a:cubicBezTo>
                    <a:cubicBezTo>
                      <a:pt x="129" y="99"/>
                      <a:pt x="140" y="104"/>
                      <a:pt x="140" y="114"/>
                    </a:cubicBezTo>
                    <a:cubicBezTo>
                      <a:pt x="140" y="124"/>
                      <a:pt x="149" y="136"/>
                      <a:pt x="173" y="9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</p:grpSp>
      </p:grpSp>
      <p:grpSp>
        <p:nvGrpSpPr>
          <p:cNvPr id="170" name="Group 169"/>
          <p:cNvGrpSpPr/>
          <p:nvPr/>
        </p:nvGrpSpPr>
        <p:grpSpPr>
          <a:xfrm>
            <a:off x="1990841" y="1466039"/>
            <a:ext cx="8140466" cy="558248"/>
            <a:chOff x="1986952" y="1462305"/>
            <a:chExt cx="8124567" cy="556827"/>
          </a:xfrm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1986952" y="1479616"/>
              <a:ext cx="521905" cy="522204"/>
            </a:xfrm>
            <a:custGeom>
              <a:avLst/>
              <a:gdLst>
                <a:gd name="T0" fmla="*/ 373 w 746"/>
                <a:gd name="T1" fmla="*/ 746 h 746"/>
                <a:gd name="T2" fmla="*/ 373 w 746"/>
                <a:gd name="T3" fmla="*/ 0 h 746"/>
                <a:gd name="T4" fmla="*/ 79 w 746"/>
                <a:gd name="T5" fmla="*/ 373 h 746"/>
                <a:gd name="T6" fmla="*/ 160 w 746"/>
                <a:gd name="T7" fmla="*/ 317 h 746"/>
                <a:gd name="T8" fmla="*/ 160 w 746"/>
                <a:gd name="T9" fmla="*/ 412 h 746"/>
                <a:gd name="T10" fmla="*/ 79 w 746"/>
                <a:gd name="T11" fmla="*/ 373 h 746"/>
                <a:gd name="T12" fmla="*/ 212 w 746"/>
                <a:gd name="T13" fmla="*/ 127 h 746"/>
                <a:gd name="T14" fmla="*/ 112 w 746"/>
                <a:gd name="T15" fmla="*/ 238 h 746"/>
                <a:gd name="T16" fmla="*/ 333 w 746"/>
                <a:gd name="T17" fmla="*/ 82 h 746"/>
                <a:gd name="T18" fmla="*/ 255 w 746"/>
                <a:gd name="T19" fmla="*/ 238 h 746"/>
                <a:gd name="T20" fmla="*/ 413 w 746"/>
                <a:gd name="T21" fmla="*/ 82 h 746"/>
                <a:gd name="T22" fmla="*/ 491 w 746"/>
                <a:gd name="T23" fmla="*/ 238 h 746"/>
                <a:gd name="T24" fmla="*/ 413 w 746"/>
                <a:gd name="T25" fmla="*/ 82 h 746"/>
                <a:gd name="T26" fmla="*/ 634 w 746"/>
                <a:gd name="T27" fmla="*/ 238 h 746"/>
                <a:gd name="T28" fmla="*/ 534 w 746"/>
                <a:gd name="T29" fmla="*/ 127 h 746"/>
                <a:gd name="T30" fmla="*/ 667 w 746"/>
                <a:gd name="T31" fmla="*/ 373 h 746"/>
                <a:gd name="T32" fmla="*/ 585 w 746"/>
                <a:gd name="T33" fmla="*/ 412 h 746"/>
                <a:gd name="T34" fmla="*/ 585 w 746"/>
                <a:gd name="T35" fmla="*/ 317 h 746"/>
                <a:gd name="T36" fmla="*/ 642 w 746"/>
                <a:gd name="T37" fmla="*/ 492 h 746"/>
                <a:gd name="T38" fmla="*/ 573 w 746"/>
                <a:gd name="T39" fmla="*/ 492 h 746"/>
                <a:gd name="T40" fmla="*/ 223 w 746"/>
                <a:gd name="T41" fmla="*/ 626 h 746"/>
                <a:gd name="T42" fmla="*/ 173 w 746"/>
                <a:gd name="T43" fmla="*/ 492 h 746"/>
                <a:gd name="T44" fmla="*/ 240 w 746"/>
                <a:gd name="T45" fmla="*/ 317 h 746"/>
                <a:gd name="T46" fmla="*/ 333 w 746"/>
                <a:gd name="T47" fmla="*/ 412 h 746"/>
                <a:gd name="T48" fmla="*/ 238 w 746"/>
                <a:gd name="T49" fmla="*/ 365 h 746"/>
                <a:gd name="T50" fmla="*/ 413 w 746"/>
                <a:gd name="T51" fmla="*/ 317 h 746"/>
                <a:gd name="T52" fmla="*/ 508 w 746"/>
                <a:gd name="T53" fmla="*/ 365 h 746"/>
                <a:gd name="T54" fmla="*/ 413 w 746"/>
                <a:gd name="T55" fmla="*/ 412 h 746"/>
                <a:gd name="T56" fmla="*/ 255 w 746"/>
                <a:gd name="T57" fmla="*/ 492 h 746"/>
                <a:gd name="T58" fmla="*/ 333 w 746"/>
                <a:gd name="T59" fmla="*/ 651 h 746"/>
                <a:gd name="T60" fmla="*/ 413 w 746"/>
                <a:gd name="T61" fmla="*/ 492 h 746"/>
                <a:gd name="T62" fmla="*/ 413 w 746"/>
                <a:gd name="T63" fmla="*/ 651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46" h="746">
                  <a:moveTo>
                    <a:pt x="0" y="373"/>
                  </a:moveTo>
                  <a:cubicBezTo>
                    <a:pt x="0" y="579"/>
                    <a:pt x="167" y="746"/>
                    <a:pt x="373" y="746"/>
                  </a:cubicBezTo>
                  <a:cubicBezTo>
                    <a:pt x="579" y="746"/>
                    <a:pt x="746" y="579"/>
                    <a:pt x="746" y="373"/>
                  </a:cubicBezTo>
                  <a:cubicBezTo>
                    <a:pt x="746" y="167"/>
                    <a:pt x="579" y="0"/>
                    <a:pt x="373" y="0"/>
                  </a:cubicBezTo>
                  <a:cubicBezTo>
                    <a:pt x="167" y="0"/>
                    <a:pt x="0" y="167"/>
                    <a:pt x="0" y="373"/>
                  </a:cubicBezTo>
                  <a:close/>
                  <a:moveTo>
                    <a:pt x="79" y="373"/>
                  </a:moveTo>
                  <a:cubicBezTo>
                    <a:pt x="79" y="354"/>
                    <a:pt x="81" y="335"/>
                    <a:pt x="84" y="317"/>
                  </a:cubicBezTo>
                  <a:cubicBezTo>
                    <a:pt x="160" y="317"/>
                    <a:pt x="160" y="317"/>
                    <a:pt x="160" y="317"/>
                  </a:cubicBezTo>
                  <a:cubicBezTo>
                    <a:pt x="159" y="333"/>
                    <a:pt x="158" y="349"/>
                    <a:pt x="158" y="365"/>
                  </a:cubicBezTo>
                  <a:cubicBezTo>
                    <a:pt x="158" y="381"/>
                    <a:pt x="159" y="397"/>
                    <a:pt x="160" y="412"/>
                  </a:cubicBezTo>
                  <a:cubicBezTo>
                    <a:pt x="82" y="412"/>
                    <a:pt x="82" y="412"/>
                    <a:pt x="82" y="412"/>
                  </a:cubicBezTo>
                  <a:cubicBezTo>
                    <a:pt x="80" y="399"/>
                    <a:pt x="79" y="386"/>
                    <a:pt x="79" y="373"/>
                  </a:cubicBezTo>
                  <a:close/>
                  <a:moveTo>
                    <a:pt x="112" y="238"/>
                  </a:moveTo>
                  <a:cubicBezTo>
                    <a:pt x="135" y="193"/>
                    <a:pt x="170" y="155"/>
                    <a:pt x="212" y="127"/>
                  </a:cubicBezTo>
                  <a:cubicBezTo>
                    <a:pt x="195" y="162"/>
                    <a:pt x="182" y="199"/>
                    <a:pt x="173" y="238"/>
                  </a:cubicBezTo>
                  <a:lnTo>
                    <a:pt x="112" y="238"/>
                  </a:lnTo>
                  <a:close/>
                  <a:moveTo>
                    <a:pt x="331" y="82"/>
                  </a:moveTo>
                  <a:cubicBezTo>
                    <a:pt x="333" y="82"/>
                    <a:pt x="333" y="82"/>
                    <a:pt x="333" y="82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255" y="238"/>
                    <a:pt x="255" y="238"/>
                    <a:pt x="255" y="238"/>
                  </a:cubicBezTo>
                  <a:cubicBezTo>
                    <a:pt x="271" y="181"/>
                    <a:pt x="297" y="128"/>
                    <a:pt x="331" y="82"/>
                  </a:cubicBezTo>
                  <a:close/>
                  <a:moveTo>
                    <a:pt x="413" y="82"/>
                  </a:moveTo>
                  <a:cubicBezTo>
                    <a:pt x="415" y="82"/>
                    <a:pt x="415" y="82"/>
                    <a:pt x="415" y="82"/>
                  </a:cubicBezTo>
                  <a:cubicBezTo>
                    <a:pt x="449" y="128"/>
                    <a:pt x="475" y="181"/>
                    <a:pt x="491" y="238"/>
                  </a:cubicBezTo>
                  <a:cubicBezTo>
                    <a:pt x="413" y="238"/>
                    <a:pt x="413" y="238"/>
                    <a:pt x="413" y="238"/>
                  </a:cubicBezTo>
                  <a:lnTo>
                    <a:pt x="413" y="82"/>
                  </a:lnTo>
                  <a:close/>
                  <a:moveTo>
                    <a:pt x="534" y="127"/>
                  </a:moveTo>
                  <a:cubicBezTo>
                    <a:pt x="576" y="155"/>
                    <a:pt x="611" y="193"/>
                    <a:pt x="634" y="238"/>
                  </a:cubicBezTo>
                  <a:cubicBezTo>
                    <a:pt x="573" y="238"/>
                    <a:pt x="573" y="238"/>
                    <a:pt x="573" y="238"/>
                  </a:cubicBezTo>
                  <a:cubicBezTo>
                    <a:pt x="564" y="199"/>
                    <a:pt x="551" y="162"/>
                    <a:pt x="534" y="127"/>
                  </a:cubicBezTo>
                  <a:close/>
                  <a:moveTo>
                    <a:pt x="661" y="317"/>
                  </a:moveTo>
                  <a:cubicBezTo>
                    <a:pt x="665" y="335"/>
                    <a:pt x="667" y="354"/>
                    <a:pt x="667" y="373"/>
                  </a:cubicBezTo>
                  <a:cubicBezTo>
                    <a:pt x="667" y="386"/>
                    <a:pt x="666" y="399"/>
                    <a:pt x="664" y="412"/>
                  </a:cubicBezTo>
                  <a:cubicBezTo>
                    <a:pt x="585" y="412"/>
                    <a:pt x="585" y="412"/>
                    <a:pt x="585" y="412"/>
                  </a:cubicBezTo>
                  <a:cubicBezTo>
                    <a:pt x="587" y="397"/>
                    <a:pt x="587" y="381"/>
                    <a:pt x="587" y="365"/>
                  </a:cubicBezTo>
                  <a:cubicBezTo>
                    <a:pt x="587" y="349"/>
                    <a:pt x="587" y="333"/>
                    <a:pt x="585" y="317"/>
                  </a:cubicBezTo>
                  <a:lnTo>
                    <a:pt x="661" y="317"/>
                  </a:lnTo>
                  <a:close/>
                  <a:moveTo>
                    <a:pt x="642" y="492"/>
                  </a:moveTo>
                  <a:cubicBezTo>
                    <a:pt x="617" y="548"/>
                    <a:pt x="575" y="595"/>
                    <a:pt x="522" y="626"/>
                  </a:cubicBezTo>
                  <a:cubicBezTo>
                    <a:pt x="545" y="584"/>
                    <a:pt x="562" y="539"/>
                    <a:pt x="573" y="492"/>
                  </a:cubicBezTo>
                  <a:lnTo>
                    <a:pt x="642" y="492"/>
                  </a:lnTo>
                  <a:close/>
                  <a:moveTo>
                    <a:pt x="223" y="626"/>
                  </a:moveTo>
                  <a:cubicBezTo>
                    <a:pt x="171" y="595"/>
                    <a:pt x="129" y="548"/>
                    <a:pt x="104" y="492"/>
                  </a:cubicBezTo>
                  <a:cubicBezTo>
                    <a:pt x="173" y="492"/>
                    <a:pt x="173" y="492"/>
                    <a:pt x="173" y="492"/>
                  </a:cubicBezTo>
                  <a:cubicBezTo>
                    <a:pt x="184" y="539"/>
                    <a:pt x="201" y="584"/>
                    <a:pt x="223" y="626"/>
                  </a:cubicBezTo>
                  <a:close/>
                  <a:moveTo>
                    <a:pt x="240" y="317"/>
                  </a:moveTo>
                  <a:cubicBezTo>
                    <a:pt x="333" y="317"/>
                    <a:pt x="333" y="317"/>
                    <a:pt x="333" y="317"/>
                  </a:cubicBezTo>
                  <a:cubicBezTo>
                    <a:pt x="333" y="412"/>
                    <a:pt x="333" y="412"/>
                    <a:pt x="333" y="412"/>
                  </a:cubicBezTo>
                  <a:cubicBezTo>
                    <a:pt x="240" y="412"/>
                    <a:pt x="240" y="412"/>
                    <a:pt x="240" y="412"/>
                  </a:cubicBezTo>
                  <a:cubicBezTo>
                    <a:pt x="239" y="397"/>
                    <a:pt x="238" y="381"/>
                    <a:pt x="238" y="365"/>
                  </a:cubicBezTo>
                  <a:cubicBezTo>
                    <a:pt x="238" y="349"/>
                    <a:pt x="239" y="333"/>
                    <a:pt x="240" y="317"/>
                  </a:cubicBezTo>
                  <a:close/>
                  <a:moveTo>
                    <a:pt x="413" y="317"/>
                  </a:moveTo>
                  <a:cubicBezTo>
                    <a:pt x="505" y="317"/>
                    <a:pt x="505" y="317"/>
                    <a:pt x="505" y="317"/>
                  </a:cubicBezTo>
                  <a:cubicBezTo>
                    <a:pt x="507" y="333"/>
                    <a:pt x="508" y="349"/>
                    <a:pt x="508" y="365"/>
                  </a:cubicBezTo>
                  <a:cubicBezTo>
                    <a:pt x="508" y="381"/>
                    <a:pt x="507" y="397"/>
                    <a:pt x="505" y="412"/>
                  </a:cubicBezTo>
                  <a:cubicBezTo>
                    <a:pt x="413" y="412"/>
                    <a:pt x="413" y="412"/>
                    <a:pt x="413" y="412"/>
                  </a:cubicBezTo>
                  <a:lnTo>
                    <a:pt x="413" y="317"/>
                  </a:lnTo>
                  <a:close/>
                  <a:moveTo>
                    <a:pt x="255" y="492"/>
                  </a:moveTo>
                  <a:cubicBezTo>
                    <a:pt x="333" y="492"/>
                    <a:pt x="333" y="492"/>
                    <a:pt x="333" y="492"/>
                  </a:cubicBezTo>
                  <a:cubicBezTo>
                    <a:pt x="333" y="651"/>
                    <a:pt x="333" y="651"/>
                    <a:pt x="333" y="651"/>
                  </a:cubicBezTo>
                  <a:cubicBezTo>
                    <a:pt x="298" y="604"/>
                    <a:pt x="271" y="550"/>
                    <a:pt x="255" y="492"/>
                  </a:cubicBezTo>
                  <a:close/>
                  <a:moveTo>
                    <a:pt x="413" y="492"/>
                  </a:moveTo>
                  <a:cubicBezTo>
                    <a:pt x="491" y="492"/>
                    <a:pt x="491" y="492"/>
                    <a:pt x="491" y="492"/>
                  </a:cubicBezTo>
                  <a:cubicBezTo>
                    <a:pt x="475" y="550"/>
                    <a:pt x="448" y="604"/>
                    <a:pt x="413" y="651"/>
                  </a:cubicBezTo>
                  <a:lnTo>
                    <a:pt x="413" y="492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4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82994" y="1530592"/>
              <a:ext cx="578636" cy="420252"/>
              <a:chOff x="450659" y="430556"/>
              <a:chExt cx="847181" cy="615292"/>
            </a:xfrm>
            <a:solidFill>
              <a:schemeClr val="bg1"/>
            </a:solidFill>
          </p:grpSpPr>
          <p:sp>
            <p:nvSpPr>
              <p:cNvPr id="19" name="Freeform 5"/>
              <p:cNvSpPr>
                <a:spLocks noEditPoints="1"/>
              </p:cNvSpPr>
              <p:nvPr/>
            </p:nvSpPr>
            <p:spPr bwMode="auto">
              <a:xfrm>
                <a:off x="450659" y="479649"/>
                <a:ext cx="502893" cy="566199"/>
              </a:xfrm>
              <a:custGeom>
                <a:avLst/>
                <a:gdLst>
                  <a:gd name="T0" fmla="*/ 200 w 536"/>
                  <a:gd name="T1" fmla="*/ 300 h 603"/>
                  <a:gd name="T2" fmla="*/ 102 w 536"/>
                  <a:gd name="T3" fmla="*/ 350 h 603"/>
                  <a:gd name="T4" fmla="*/ 30 w 536"/>
                  <a:gd name="T5" fmla="*/ 545 h 603"/>
                  <a:gd name="T6" fmla="*/ 37 w 536"/>
                  <a:gd name="T7" fmla="*/ 569 h 603"/>
                  <a:gd name="T8" fmla="*/ 234 w 536"/>
                  <a:gd name="T9" fmla="*/ 603 h 603"/>
                  <a:gd name="T10" fmla="*/ 259 w 536"/>
                  <a:gd name="T11" fmla="*/ 355 h 603"/>
                  <a:gd name="T12" fmla="*/ 203 w 536"/>
                  <a:gd name="T13" fmla="*/ 302 h 603"/>
                  <a:gd name="T14" fmla="*/ 200 w 536"/>
                  <a:gd name="T15" fmla="*/ 300 h 603"/>
                  <a:gd name="T16" fmla="*/ 374 w 536"/>
                  <a:gd name="T17" fmla="*/ 185 h 603"/>
                  <a:gd name="T18" fmla="*/ 375 w 536"/>
                  <a:gd name="T19" fmla="*/ 152 h 603"/>
                  <a:gd name="T20" fmla="*/ 374 w 536"/>
                  <a:gd name="T21" fmla="*/ 151 h 603"/>
                  <a:gd name="T22" fmla="*/ 369 w 536"/>
                  <a:gd name="T23" fmla="*/ 146 h 603"/>
                  <a:gd name="T24" fmla="*/ 371 w 536"/>
                  <a:gd name="T25" fmla="*/ 71 h 603"/>
                  <a:gd name="T26" fmla="*/ 268 w 536"/>
                  <a:gd name="T27" fmla="*/ 4 h 603"/>
                  <a:gd name="T28" fmla="*/ 258 w 536"/>
                  <a:gd name="T29" fmla="*/ 3 h 603"/>
                  <a:gd name="T30" fmla="*/ 232 w 536"/>
                  <a:gd name="T31" fmla="*/ 6 h 603"/>
                  <a:gd name="T32" fmla="*/ 163 w 536"/>
                  <a:gd name="T33" fmla="*/ 71 h 603"/>
                  <a:gd name="T34" fmla="*/ 165 w 536"/>
                  <a:gd name="T35" fmla="*/ 146 h 603"/>
                  <a:gd name="T36" fmla="*/ 160 w 536"/>
                  <a:gd name="T37" fmla="*/ 151 h 603"/>
                  <a:gd name="T38" fmla="*/ 159 w 536"/>
                  <a:gd name="T39" fmla="*/ 152 h 603"/>
                  <a:gd name="T40" fmla="*/ 160 w 536"/>
                  <a:gd name="T41" fmla="*/ 185 h 603"/>
                  <a:gd name="T42" fmla="*/ 170 w 536"/>
                  <a:gd name="T43" fmla="*/ 206 h 603"/>
                  <a:gd name="T44" fmla="*/ 268 w 536"/>
                  <a:gd name="T45" fmla="*/ 313 h 603"/>
                  <a:gd name="T46" fmla="*/ 364 w 536"/>
                  <a:gd name="T47" fmla="*/ 206 h 603"/>
                  <a:gd name="T48" fmla="*/ 374 w 536"/>
                  <a:gd name="T49" fmla="*/ 185 h 603"/>
                  <a:gd name="T50" fmla="*/ 433 w 536"/>
                  <a:gd name="T51" fmla="*/ 350 h 603"/>
                  <a:gd name="T52" fmla="*/ 335 w 536"/>
                  <a:gd name="T53" fmla="*/ 300 h 603"/>
                  <a:gd name="T54" fmla="*/ 333 w 536"/>
                  <a:gd name="T55" fmla="*/ 302 h 603"/>
                  <a:gd name="T56" fmla="*/ 277 w 536"/>
                  <a:gd name="T57" fmla="*/ 356 h 603"/>
                  <a:gd name="T58" fmla="*/ 306 w 536"/>
                  <a:gd name="T59" fmla="*/ 603 h 603"/>
                  <a:gd name="T60" fmla="*/ 498 w 536"/>
                  <a:gd name="T61" fmla="*/ 569 h 603"/>
                  <a:gd name="T62" fmla="*/ 505 w 536"/>
                  <a:gd name="T63" fmla="*/ 545 h 603"/>
                  <a:gd name="T64" fmla="*/ 433 w 536"/>
                  <a:gd name="T65" fmla="*/ 35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36" h="603">
                    <a:moveTo>
                      <a:pt x="200" y="300"/>
                    </a:moveTo>
                    <a:cubicBezTo>
                      <a:pt x="200" y="300"/>
                      <a:pt x="172" y="328"/>
                      <a:pt x="102" y="350"/>
                    </a:cubicBezTo>
                    <a:cubicBezTo>
                      <a:pt x="0" y="389"/>
                      <a:pt x="31" y="544"/>
                      <a:pt x="30" y="545"/>
                    </a:cubicBezTo>
                    <a:cubicBezTo>
                      <a:pt x="34" y="563"/>
                      <a:pt x="36" y="569"/>
                      <a:pt x="37" y="569"/>
                    </a:cubicBezTo>
                    <a:cubicBezTo>
                      <a:pt x="82" y="589"/>
                      <a:pt x="156" y="601"/>
                      <a:pt x="234" y="603"/>
                    </a:cubicBezTo>
                    <a:cubicBezTo>
                      <a:pt x="259" y="355"/>
                      <a:pt x="259" y="355"/>
                      <a:pt x="259" y="355"/>
                    </a:cubicBezTo>
                    <a:cubicBezTo>
                      <a:pt x="259" y="355"/>
                      <a:pt x="209" y="308"/>
                      <a:pt x="203" y="302"/>
                    </a:cubicBezTo>
                    <a:lnTo>
                      <a:pt x="200" y="300"/>
                    </a:lnTo>
                    <a:close/>
                    <a:moveTo>
                      <a:pt x="374" y="185"/>
                    </a:moveTo>
                    <a:cubicBezTo>
                      <a:pt x="378" y="170"/>
                      <a:pt x="379" y="155"/>
                      <a:pt x="375" y="152"/>
                    </a:cubicBezTo>
                    <a:cubicBezTo>
                      <a:pt x="374" y="151"/>
                      <a:pt x="374" y="151"/>
                      <a:pt x="374" y="151"/>
                    </a:cubicBezTo>
                    <a:cubicBezTo>
                      <a:pt x="369" y="146"/>
                      <a:pt x="369" y="146"/>
                      <a:pt x="369" y="146"/>
                    </a:cubicBezTo>
                    <a:cubicBezTo>
                      <a:pt x="369" y="146"/>
                      <a:pt x="379" y="95"/>
                      <a:pt x="371" y="71"/>
                    </a:cubicBezTo>
                    <a:cubicBezTo>
                      <a:pt x="358" y="33"/>
                      <a:pt x="283" y="7"/>
                      <a:pt x="268" y="4"/>
                    </a:cubicBezTo>
                    <a:cubicBezTo>
                      <a:pt x="268" y="4"/>
                      <a:pt x="259" y="3"/>
                      <a:pt x="258" y="3"/>
                    </a:cubicBezTo>
                    <a:cubicBezTo>
                      <a:pt x="258" y="3"/>
                      <a:pt x="246" y="0"/>
                      <a:pt x="232" y="6"/>
                    </a:cubicBezTo>
                    <a:cubicBezTo>
                      <a:pt x="223" y="10"/>
                      <a:pt x="176" y="31"/>
                      <a:pt x="163" y="71"/>
                    </a:cubicBezTo>
                    <a:cubicBezTo>
                      <a:pt x="155" y="95"/>
                      <a:pt x="165" y="146"/>
                      <a:pt x="165" y="146"/>
                    </a:cubicBezTo>
                    <a:cubicBezTo>
                      <a:pt x="165" y="146"/>
                      <a:pt x="165" y="146"/>
                      <a:pt x="160" y="151"/>
                    </a:cubicBezTo>
                    <a:cubicBezTo>
                      <a:pt x="159" y="152"/>
                      <a:pt x="159" y="152"/>
                      <a:pt x="159" y="152"/>
                    </a:cubicBezTo>
                    <a:cubicBezTo>
                      <a:pt x="155" y="156"/>
                      <a:pt x="156" y="170"/>
                      <a:pt x="160" y="185"/>
                    </a:cubicBezTo>
                    <a:cubicBezTo>
                      <a:pt x="164" y="199"/>
                      <a:pt x="169" y="203"/>
                      <a:pt x="170" y="206"/>
                    </a:cubicBezTo>
                    <a:cubicBezTo>
                      <a:pt x="182" y="264"/>
                      <a:pt x="225" y="313"/>
                      <a:pt x="268" y="313"/>
                    </a:cubicBezTo>
                    <a:cubicBezTo>
                      <a:pt x="311" y="313"/>
                      <a:pt x="352" y="264"/>
                      <a:pt x="364" y="206"/>
                    </a:cubicBezTo>
                    <a:cubicBezTo>
                      <a:pt x="365" y="203"/>
                      <a:pt x="370" y="199"/>
                      <a:pt x="374" y="185"/>
                    </a:cubicBezTo>
                    <a:moveTo>
                      <a:pt x="433" y="350"/>
                    </a:moveTo>
                    <a:cubicBezTo>
                      <a:pt x="364" y="328"/>
                      <a:pt x="335" y="300"/>
                      <a:pt x="335" y="300"/>
                    </a:cubicBezTo>
                    <a:cubicBezTo>
                      <a:pt x="333" y="302"/>
                      <a:pt x="333" y="302"/>
                      <a:pt x="333" y="302"/>
                    </a:cubicBezTo>
                    <a:cubicBezTo>
                      <a:pt x="328" y="306"/>
                      <a:pt x="277" y="356"/>
                      <a:pt x="277" y="356"/>
                    </a:cubicBezTo>
                    <a:cubicBezTo>
                      <a:pt x="306" y="603"/>
                      <a:pt x="306" y="603"/>
                      <a:pt x="306" y="603"/>
                    </a:cubicBezTo>
                    <a:cubicBezTo>
                      <a:pt x="382" y="600"/>
                      <a:pt x="454" y="589"/>
                      <a:pt x="498" y="569"/>
                    </a:cubicBezTo>
                    <a:cubicBezTo>
                      <a:pt x="500" y="569"/>
                      <a:pt x="502" y="563"/>
                      <a:pt x="505" y="545"/>
                    </a:cubicBezTo>
                    <a:cubicBezTo>
                      <a:pt x="505" y="544"/>
                      <a:pt x="536" y="389"/>
                      <a:pt x="433" y="350"/>
                    </a:cubicBezTo>
                  </a:path>
                </a:pathLst>
              </a:custGeom>
              <a:grpFill/>
              <a:ln w="19050"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20" name="Freeform 6"/>
              <p:cNvSpPr>
                <a:spLocks noEditPoints="1"/>
              </p:cNvSpPr>
              <p:nvPr/>
            </p:nvSpPr>
            <p:spPr bwMode="auto">
              <a:xfrm>
                <a:off x="859838" y="430556"/>
                <a:ext cx="438002" cy="574113"/>
              </a:xfrm>
              <a:custGeom>
                <a:avLst/>
                <a:gdLst>
                  <a:gd name="T0" fmla="*/ 305 w 467"/>
                  <a:gd name="T1" fmla="*/ 185 h 611"/>
                  <a:gd name="T2" fmla="*/ 306 w 467"/>
                  <a:gd name="T3" fmla="*/ 152 h 611"/>
                  <a:gd name="T4" fmla="*/ 305 w 467"/>
                  <a:gd name="T5" fmla="*/ 151 h 611"/>
                  <a:gd name="T6" fmla="*/ 300 w 467"/>
                  <a:gd name="T7" fmla="*/ 146 h 611"/>
                  <a:gd name="T8" fmla="*/ 302 w 467"/>
                  <a:gd name="T9" fmla="*/ 72 h 611"/>
                  <a:gd name="T10" fmla="*/ 199 w 467"/>
                  <a:gd name="T11" fmla="*/ 5 h 611"/>
                  <a:gd name="T12" fmla="*/ 189 w 467"/>
                  <a:gd name="T13" fmla="*/ 3 h 611"/>
                  <a:gd name="T14" fmla="*/ 163 w 467"/>
                  <a:gd name="T15" fmla="*/ 6 h 611"/>
                  <a:gd name="T16" fmla="*/ 94 w 467"/>
                  <a:gd name="T17" fmla="*/ 72 h 611"/>
                  <a:gd name="T18" fmla="*/ 96 w 467"/>
                  <a:gd name="T19" fmla="*/ 146 h 611"/>
                  <a:gd name="T20" fmla="*/ 90 w 467"/>
                  <a:gd name="T21" fmla="*/ 151 h 611"/>
                  <a:gd name="T22" fmla="*/ 89 w 467"/>
                  <a:gd name="T23" fmla="*/ 152 h 611"/>
                  <a:gd name="T24" fmla="*/ 91 w 467"/>
                  <a:gd name="T25" fmla="*/ 185 h 611"/>
                  <a:gd name="T26" fmla="*/ 101 w 467"/>
                  <a:gd name="T27" fmla="*/ 206 h 611"/>
                  <a:gd name="T28" fmla="*/ 199 w 467"/>
                  <a:gd name="T29" fmla="*/ 313 h 611"/>
                  <a:gd name="T30" fmla="*/ 295 w 467"/>
                  <a:gd name="T31" fmla="*/ 206 h 611"/>
                  <a:gd name="T32" fmla="*/ 305 w 467"/>
                  <a:gd name="T33" fmla="*/ 185 h 611"/>
                  <a:gd name="T34" fmla="*/ 364 w 467"/>
                  <a:gd name="T35" fmla="*/ 351 h 611"/>
                  <a:gd name="T36" fmla="*/ 266 w 467"/>
                  <a:gd name="T37" fmla="*/ 300 h 611"/>
                  <a:gd name="T38" fmla="*/ 264 w 467"/>
                  <a:gd name="T39" fmla="*/ 302 h 611"/>
                  <a:gd name="T40" fmla="*/ 200 w 467"/>
                  <a:gd name="T41" fmla="*/ 333 h 611"/>
                  <a:gd name="T42" fmla="*/ 198 w 467"/>
                  <a:gd name="T43" fmla="*/ 333 h 611"/>
                  <a:gd name="T44" fmla="*/ 134 w 467"/>
                  <a:gd name="T45" fmla="*/ 302 h 611"/>
                  <a:gd name="T46" fmla="*/ 131 w 467"/>
                  <a:gd name="T47" fmla="*/ 300 h 611"/>
                  <a:gd name="T48" fmla="*/ 33 w 467"/>
                  <a:gd name="T49" fmla="*/ 351 h 611"/>
                  <a:gd name="T50" fmla="*/ 0 w 467"/>
                  <a:gd name="T51" fmla="*/ 370 h 611"/>
                  <a:gd name="T52" fmla="*/ 33 w 467"/>
                  <a:gd name="T53" fmla="*/ 382 h 611"/>
                  <a:gd name="T54" fmla="*/ 104 w 467"/>
                  <a:gd name="T55" fmla="*/ 577 h 611"/>
                  <a:gd name="T56" fmla="*/ 99 w 467"/>
                  <a:gd name="T57" fmla="*/ 599 h 611"/>
                  <a:gd name="T58" fmla="*/ 429 w 467"/>
                  <a:gd name="T59" fmla="*/ 570 h 611"/>
                  <a:gd name="T60" fmla="*/ 436 w 467"/>
                  <a:gd name="T61" fmla="*/ 546 h 611"/>
                  <a:gd name="T62" fmla="*/ 364 w 467"/>
                  <a:gd name="T63" fmla="*/ 351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67" h="611">
                    <a:moveTo>
                      <a:pt x="305" y="185"/>
                    </a:moveTo>
                    <a:cubicBezTo>
                      <a:pt x="309" y="170"/>
                      <a:pt x="310" y="156"/>
                      <a:pt x="306" y="152"/>
                    </a:cubicBezTo>
                    <a:cubicBezTo>
                      <a:pt x="305" y="151"/>
                      <a:pt x="305" y="151"/>
                      <a:pt x="305" y="151"/>
                    </a:cubicBezTo>
                    <a:cubicBezTo>
                      <a:pt x="299" y="146"/>
                      <a:pt x="300" y="146"/>
                      <a:pt x="300" y="146"/>
                    </a:cubicBezTo>
                    <a:cubicBezTo>
                      <a:pt x="300" y="146"/>
                      <a:pt x="310" y="96"/>
                      <a:pt x="302" y="72"/>
                    </a:cubicBezTo>
                    <a:cubicBezTo>
                      <a:pt x="289" y="33"/>
                      <a:pt x="214" y="8"/>
                      <a:pt x="199" y="5"/>
                    </a:cubicBezTo>
                    <a:cubicBezTo>
                      <a:pt x="199" y="5"/>
                      <a:pt x="189" y="3"/>
                      <a:pt x="189" y="3"/>
                    </a:cubicBezTo>
                    <a:cubicBezTo>
                      <a:pt x="189" y="3"/>
                      <a:pt x="177" y="0"/>
                      <a:pt x="163" y="6"/>
                    </a:cubicBezTo>
                    <a:cubicBezTo>
                      <a:pt x="154" y="10"/>
                      <a:pt x="107" y="31"/>
                      <a:pt x="94" y="72"/>
                    </a:cubicBezTo>
                    <a:cubicBezTo>
                      <a:pt x="86" y="96"/>
                      <a:pt x="96" y="146"/>
                      <a:pt x="96" y="146"/>
                    </a:cubicBezTo>
                    <a:cubicBezTo>
                      <a:pt x="96" y="146"/>
                      <a:pt x="96" y="146"/>
                      <a:pt x="90" y="151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6" y="157"/>
                      <a:pt x="87" y="170"/>
                      <a:pt x="91" y="185"/>
                    </a:cubicBezTo>
                    <a:cubicBezTo>
                      <a:pt x="95" y="199"/>
                      <a:pt x="100" y="203"/>
                      <a:pt x="101" y="206"/>
                    </a:cubicBezTo>
                    <a:cubicBezTo>
                      <a:pt x="113" y="264"/>
                      <a:pt x="156" y="313"/>
                      <a:pt x="199" y="313"/>
                    </a:cubicBezTo>
                    <a:cubicBezTo>
                      <a:pt x="242" y="313"/>
                      <a:pt x="282" y="264"/>
                      <a:pt x="295" y="206"/>
                    </a:cubicBezTo>
                    <a:cubicBezTo>
                      <a:pt x="296" y="203"/>
                      <a:pt x="301" y="199"/>
                      <a:pt x="305" y="185"/>
                    </a:cubicBezTo>
                    <a:moveTo>
                      <a:pt x="364" y="351"/>
                    </a:moveTo>
                    <a:cubicBezTo>
                      <a:pt x="295" y="328"/>
                      <a:pt x="266" y="300"/>
                      <a:pt x="266" y="300"/>
                    </a:cubicBezTo>
                    <a:cubicBezTo>
                      <a:pt x="264" y="302"/>
                      <a:pt x="264" y="302"/>
                      <a:pt x="264" y="302"/>
                    </a:cubicBezTo>
                    <a:cubicBezTo>
                      <a:pt x="243" y="321"/>
                      <a:pt x="220" y="333"/>
                      <a:pt x="200" y="333"/>
                    </a:cubicBezTo>
                    <a:cubicBezTo>
                      <a:pt x="198" y="333"/>
                      <a:pt x="198" y="333"/>
                      <a:pt x="198" y="333"/>
                    </a:cubicBezTo>
                    <a:cubicBezTo>
                      <a:pt x="177" y="333"/>
                      <a:pt x="154" y="321"/>
                      <a:pt x="134" y="302"/>
                    </a:cubicBezTo>
                    <a:cubicBezTo>
                      <a:pt x="131" y="300"/>
                      <a:pt x="131" y="300"/>
                      <a:pt x="131" y="300"/>
                    </a:cubicBezTo>
                    <a:cubicBezTo>
                      <a:pt x="131" y="300"/>
                      <a:pt x="102" y="328"/>
                      <a:pt x="33" y="351"/>
                    </a:cubicBezTo>
                    <a:cubicBezTo>
                      <a:pt x="20" y="355"/>
                      <a:pt x="9" y="362"/>
                      <a:pt x="0" y="370"/>
                    </a:cubicBezTo>
                    <a:cubicBezTo>
                      <a:pt x="10" y="374"/>
                      <a:pt x="21" y="378"/>
                      <a:pt x="33" y="382"/>
                    </a:cubicBezTo>
                    <a:cubicBezTo>
                      <a:pt x="135" y="421"/>
                      <a:pt x="104" y="576"/>
                      <a:pt x="104" y="577"/>
                    </a:cubicBezTo>
                    <a:cubicBezTo>
                      <a:pt x="102" y="590"/>
                      <a:pt x="100" y="596"/>
                      <a:pt x="99" y="599"/>
                    </a:cubicBezTo>
                    <a:cubicBezTo>
                      <a:pt x="215" y="611"/>
                      <a:pt x="358" y="601"/>
                      <a:pt x="429" y="570"/>
                    </a:cubicBezTo>
                    <a:cubicBezTo>
                      <a:pt x="431" y="569"/>
                      <a:pt x="433" y="563"/>
                      <a:pt x="436" y="546"/>
                    </a:cubicBezTo>
                    <a:cubicBezTo>
                      <a:pt x="436" y="545"/>
                      <a:pt x="467" y="390"/>
                      <a:pt x="364" y="351"/>
                    </a:cubicBezTo>
                  </a:path>
                </a:pathLst>
              </a:custGeom>
              <a:grpFill/>
              <a:ln w="19050"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035767" y="1462305"/>
              <a:ext cx="458308" cy="556827"/>
              <a:chOff x="3106215" y="2733675"/>
              <a:chExt cx="1740424" cy="2114551"/>
            </a:xfrm>
            <a:solidFill>
              <a:schemeClr val="bg1"/>
            </a:solidFill>
          </p:grpSpPr>
          <p:sp>
            <p:nvSpPr>
              <p:cNvPr id="55" name="Freeform 6"/>
              <p:cNvSpPr>
                <a:spLocks/>
              </p:cNvSpPr>
              <p:nvPr/>
            </p:nvSpPr>
            <p:spPr bwMode="auto">
              <a:xfrm>
                <a:off x="3106215" y="3144838"/>
                <a:ext cx="1704975" cy="1703388"/>
              </a:xfrm>
              <a:custGeom>
                <a:avLst/>
                <a:gdLst>
                  <a:gd name="T0" fmla="*/ 522 w 547"/>
                  <a:gd name="T1" fmla="*/ 221 h 547"/>
                  <a:gd name="T2" fmla="*/ 470 w 547"/>
                  <a:gd name="T3" fmla="*/ 218 h 547"/>
                  <a:gd name="T4" fmla="*/ 451 w 547"/>
                  <a:gd name="T5" fmla="*/ 174 h 547"/>
                  <a:gd name="T6" fmla="*/ 486 w 547"/>
                  <a:gd name="T7" fmla="*/ 135 h 547"/>
                  <a:gd name="T8" fmla="*/ 486 w 547"/>
                  <a:gd name="T9" fmla="*/ 99 h 547"/>
                  <a:gd name="T10" fmla="*/ 467 w 547"/>
                  <a:gd name="T11" fmla="*/ 80 h 547"/>
                  <a:gd name="T12" fmla="*/ 383 w 547"/>
                  <a:gd name="T13" fmla="*/ 218 h 547"/>
                  <a:gd name="T14" fmla="*/ 396 w 547"/>
                  <a:gd name="T15" fmla="*/ 273 h 547"/>
                  <a:gd name="T16" fmla="*/ 274 w 547"/>
                  <a:gd name="T17" fmla="*/ 395 h 547"/>
                  <a:gd name="T18" fmla="*/ 152 w 547"/>
                  <a:gd name="T19" fmla="*/ 273 h 547"/>
                  <a:gd name="T20" fmla="*/ 274 w 547"/>
                  <a:gd name="T21" fmla="*/ 151 h 547"/>
                  <a:gd name="T22" fmla="*/ 279 w 547"/>
                  <a:gd name="T23" fmla="*/ 151 h 547"/>
                  <a:gd name="T24" fmla="*/ 329 w 547"/>
                  <a:gd name="T25" fmla="*/ 60 h 547"/>
                  <a:gd name="T26" fmla="*/ 326 w 547"/>
                  <a:gd name="T27" fmla="*/ 26 h 547"/>
                  <a:gd name="T28" fmla="*/ 300 w 547"/>
                  <a:gd name="T29" fmla="*/ 0 h 547"/>
                  <a:gd name="T30" fmla="*/ 247 w 547"/>
                  <a:gd name="T31" fmla="*/ 0 h 547"/>
                  <a:gd name="T32" fmla="*/ 222 w 547"/>
                  <a:gd name="T33" fmla="*/ 26 h 547"/>
                  <a:gd name="T34" fmla="*/ 219 w 547"/>
                  <a:gd name="T35" fmla="*/ 78 h 547"/>
                  <a:gd name="T36" fmla="*/ 173 w 547"/>
                  <a:gd name="T37" fmla="*/ 96 h 547"/>
                  <a:gd name="T38" fmla="*/ 136 w 547"/>
                  <a:gd name="T39" fmla="*/ 61 h 547"/>
                  <a:gd name="T40" fmla="*/ 100 w 547"/>
                  <a:gd name="T41" fmla="*/ 61 h 547"/>
                  <a:gd name="T42" fmla="*/ 61 w 547"/>
                  <a:gd name="T43" fmla="*/ 99 h 547"/>
                  <a:gd name="T44" fmla="*/ 61 w 547"/>
                  <a:gd name="T45" fmla="*/ 135 h 547"/>
                  <a:gd name="T46" fmla="*/ 96 w 547"/>
                  <a:gd name="T47" fmla="*/ 174 h 547"/>
                  <a:gd name="T48" fmla="*/ 78 w 547"/>
                  <a:gd name="T49" fmla="*/ 218 h 547"/>
                  <a:gd name="T50" fmla="*/ 26 w 547"/>
                  <a:gd name="T51" fmla="*/ 221 h 547"/>
                  <a:gd name="T52" fmla="*/ 0 w 547"/>
                  <a:gd name="T53" fmla="*/ 246 h 547"/>
                  <a:gd name="T54" fmla="*/ 0 w 547"/>
                  <a:gd name="T55" fmla="*/ 300 h 547"/>
                  <a:gd name="T56" fmla="*/ 26 w 547"/>
                  <a:gd name="T57" fmla="*/ 325 h 547"/>
                  <a:gd name="T58" fmla="*/ 78 w 547"/>
                  <a:gd name="T59" fmla="*/ 329 h 547"/>
                  <a:gd name="T60" fmla="*/ 96 w 547"/>
                  <a:gd name="T61" fmla="*/ 373 h 547"/>
                  <a:gd name="T62" fmla="*/ 61 w 547"/>
                  <a:gd name="T63" fmla="*/ 411 h 547"/>
                  <a:gd name="T64" fmla="*/ 61 w 547"/>
                  <a:gd name="T65" fmla="*/ 447 h 547"/>
                  <a:gd name="T66" fmla="*/ 100 w 547"/>
                  <a:gd name="T67" fmla="*/ 485 h 547"/>
                  <a:gd name="T68" fmla="*/ 136 w 547"/>
                  <a:gd name="T69" fmla="*/ 485 h 547"/>
                  <a:gd name="T70" fmla="*/ 173 w 547"/>
                  <a:gd name="T71" fmla="*/ 451 h 547"/>
                  <a:gd name="T72" fmla="*/ 219 w 547"/>
                  <a:gd name="T73" fmla="*/ 469 h 547"/>
                  <a:gd name="T74" fmla="*/ 222 w 547"/>
                  <a:gd name="T75" fmla="*/ 521 h 547"/>
                  <a:gd name="T76" fmla="*/ 247 w 547"/>
                  <a:gd name="T77" fmla="*/ 547 h 547"/>
                  <a:gd name="T78" fmla="*/ 300 w 547"/>
                  <a:gd name="T79" fmla="*/ 547 h 547"/>
                  <a:gd name="T80" fmla="*/ 326 w 547"/>
                  <a:gd name="T81" fmla="*/ 521 h 547"/>
                  <a:gd name="T82" fmla="*/ 330 w 547"/>
                  <a:gd name="T83" fmla="*/ 469 h 547"/>
                  <a:gd name="T84" fmla="*/ 374 w 547"/>
                  <a:gd name="T85" fmla="*/ 451 h 547"/>
                  <a:gd name="T86" fmla="*/ 412 w 547"/>
                  <a:gd name="T87" fmla="*/ 485 h 547"/>
                  <a:gd name="T88" fmla="*/ 448 w 547"/>
                  <a:gd name="T89" fmla="*/ 485 h 547"/>
                  <a:gd name="T90" fmla="*/ 486 w 547"/>
                  <a:gd name="T91" fmla="*/ 447 h 547"/>
                  <a:gd name="T92" fmla="*/ 486 w 547"/>
                  <a:gd name="T93" fmla="*/ 411 h 547"/>
                  <a:gd name="T94" fmla="*/ 451 w 547"/>
                  <a:gd name="T95" fmla="*/ 373 h 547"/>
                  <a:gd name="T96" fmla="*/ 470 w 547"/>
                  <a:gd name="T97" fmla="*/ 329 h 547"/>
                  <a:gd name="T98" fmla="*/ 522 w 547"/>
                  <a:gd name="T99" fmla="*/ 325 h 547"/>
                  <a:gd name="T100" fmla="*/ 547 w 547"/>
                  <a:gd name="T101" fmla="*/ 300 h 547"/>
                  <a:gd name="T102" fmla="*/ 547 w 547"/>
                  <a:gd name="T103" fmla="*/ 246 h 547"/>
                  <a:gd name="T104" fmla="*/ 522 w 547"/>
                  <a:gd name="T105" fmla="*/ 221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7" h="547">
                    <a:moveTo>
                      <a:pt x="522" y="221"/>
                    </a:moveTo>
                    <a:cubicBezTo>
                      <a:pt x="470" y="218"/>
                      <a:pt x="470" y="218"/>
                      <a:pt x="470" y="218"/>
                    </a:cubicBezTo>
                    <a:cubicBezTo>
                      <a:pt x="465" y="202"/>
                      <a:pt x="459" y="187"/>
                      <a:pt x="451" y="174"/>
                    </a:cubicBezTo>
                    <a:cubicBezTo>
                      <a:pt x="486" y="135"/>
                      <a:pt x="486" y="135"/>
                      <a:pt x="486" y="135"/>
                    </a:cubicBezTo>
                    <a:cubicBezTo>
                      <a:pt x="496" y="125"/>
                      <a:pt x="496" y="109"/>
                      <a:pt x="486" y="99"/>
                    </a:cubicBezTo>
                    <a:cubicBezTo>
                      <a:pt x="476" y="89"/>
                      <a:pt x="473" y="86"/>
                      <a:pt x="467" y="80"/>
                    </a:cubicBezTo>
                    <a:cubicBezTo>
                      <a:pt x="383" y="218"/>
                      <a:pt x="383" y="218"/>
                      <a:pt x="383" y="218"/>
                    </a:cubicBezTo>
                    <a:cubicBezTo>
                      <a:pt x="392" y="235"/>
                      <a:pt x="396" y="253"/>
                      <a:pt x="396" y="273"/>
                    </a:cubicBezTo>
                    <a:cubicBezTo>
                      <a:pt x="396" y="341"/>
                      <a:pt x="341" y="395"/>
                      <a:pt x="274" y="395"/>
                    </a:cubicBezTo>
                    <a:cubicBezTo>
                      <a:pt x="206" y="395"/>
                      <a:pt x="152" y="341"/>
                      <a:pt x="152" y="273"/>
                    </a:cubicBezTo>
                    <a:cubicBezTo>
                      <a:pt x="152" y="205"/>
                      <a:pt x="206" y="151"/>
                      <a:pt x="274" y="151"/>
                    </a:cubicBezTo>
                    <a:cubicBezTo>
                      <a:pt x="276" y="151"/>
                      <a:pt x="277" y="151"/>
                      <a:pt x="279" y="151"/>
                    </a:cubicBezTo>
                    <a:cubicBezTo>
                      <a:pt x="329" y="60"/>
                      <a:pt x="329" y="60"/>
                      <a:pt x="329" y="60"/>
                    </a:cubicBezTo>
                    <a:cubicBezTo>
                      <a:pt x="327" y="23"/>
                      <a:pt x="326" y="26"/>
                      <a:pt x="326" y="26"/>
                    </a:cubicBezTo>
                    <a:cubicBezTo>
                      <a:pt x="326" y="11"/>
                      <a:pt x="315" y="0"/>
                      <a:pt x="300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233" y="0"/>
                      <a:pt x="222" y="11"/>
                      <a:pt x="222" y="26"/>
                    </a:cubicBezTo>
                    <a:cubicBezTo>
                      <a:pt x="219" y="78"/>
                      <a:pt x="219" y="78"/>
                      <a:pt x="219" y="78"/>
                    </a:cubicBezTo>
                    <a:cubicBezTo>
                      <a:pt x="203" y="82"/>
                      <a:pt x="188" y="88"/>
                      <a:pt x="173" y="96"/>
                    </a:cubicBezTo>
                    <a:cubicBezTo>
                      <a:pt x="136" y="61"/>
                      <a:pt x="136" y="61"/>
                      <a:pt x="136" y="61"/>
                    </a:cubicBezTo>
                    <a:cubicBezTo>
                      <a:pt x="126" y="52"/>
                      <a:pt x="110" y="52"/>
                      <a:pt x="100" y="61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51" y="109"/>
                      <a:pt x="51" y="125"/>
                      <a:pt x="61" y="135"/>
                    </a:cubicBezTo>
                    <a:cubicBezTo>
                      <a:pt x="96" y="174"/>
                      <a:pt x="96" y="174"/>
                      <a:pt x="96" y="174"/>
                    </a:cubicBezTo>
                    <a:cubicBezTo>
                      <a:pt x="88" y="187"/>
                      <a:pt x="83" y="202"/>
                      <a:pt x="78" y="218"/>
                    </a:cubicBezTo>
                    <a:cubicBezTo>
                      <a:pt x="26" y="221"/>
                      <a:pt x="26" y="221"/>
                      <a:pt x="26" y="221"/>
                    </a:cubicBezTo>
                    <a:cubicBezTo>
                      <a:pt x="12" y="221"/>
                      <a:pt x="0" y="232"/>
                      <a:pt x="0" y="246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14"/>
                      <a:pt x="12" y="325"/>
                      <a:pt x="26" y="325"/>
                    </a:cubicBezTo>
                    <a:cubicBezTo>
                      <a:pt x="78" y="329"/>
                      <a:pt x="78" y="329"/>
                      <a:pt x="78" y="329"/>
                    </a:cubicBezTo>
                    <a:cubicBezTo>
                      <a:pt x="83" y="344"/>
                      <a:pt x="88" y="359"/>
                      <a:pt x="96" y="373"/>
                    </a:cubicBezTo>
                    <a:cubicBezTo>
                      <a:pt x="61" y="411"/>
                      <a:pt x="61" y="411"/>
                      <a:pt x="61" y="411"/>
                    </a:cubicBezTo>
                    <a:cubicBezTo>
                      <a:pt x="51" y="421"/>
                      <a:pt x="51" y="437"/>
                      <a:pt x="61" y="447"/>
                    </a:cubicBezTo>
                    <a:cubicBezTo>
                      <a:pt x="100" y="485"/>
                      <a:pt x="100" y="485"/>
                      <a:pt x="100" y="485"/>
                    </a:cubicBezTo>
                    <a:cubicBezTo>
                      <a:pt x="110" y="495"/>
                      <a:pt x="126" y="495"/>
                      <a:pt x="136" y="485"/>
                    </a:cubicBezTo>
                    <a:cubicBezTo>
                      <a:pt x="173" y="451"/>
                      <a:pt x="173" y="451"/>
                      <a:pt x="173" y="451"/>
                    </a:cubicBezTo>
                    <a:cubicBezTo>
                      <a:pt x="188" y="459"/>
                      <a:pt x="203" y="464"/>
                      <a:pt x="219" y="469"/>
                    </a:cubicBezTo>
                    <a:cubicBezTo>
                      <a:pt x="222" y="521"/>
                      <a:pt x="222" y="521"/>
                      <a:pt x="222" y="521"/>
                    </a:cubicBezTo>
                    <a:cubicBezTo>
                      <a:pt x="222" y="534"/>
                      <a:pt x="233" y="547"/>
                      <a:pt x="247" y="547"/>
                    </a:cubicBezTo>
                    <a:cubicBezTo>
                      <a:pt x="300" y="547"/>
                      <a:pt x="300" y="547"/>
                      <a:pt x="300" y="547"/>
                    </a:cubicBezTo>
                    <a:cubicBezTo>
                      <a:pt x="315" y="547"/>
                      <a:pt x="326" y="534"/>
                      <a:pt x="326" y="521"/>
                    </a:cubicBezTo>
                    <a:cubicBezTo>
                      <a:pt x="330" y="469"/>
                      <a:pt x="330" y="469"/>
                      <a:pt x="330" y="469"/>
                    </a:cubicBezTo>
                    <a:cubicBezTo>
                      <a:pt x="345" y="464"/>
                      <a:pt x="360" y="459"/>
                      <a:pt x="374" y="451"/>
                    </a:cubicBezTo>
                    <a:cubicBezTo>
                      <a:pt x="412" y="485"/>
                      <a:pt x="412" y="485"/>
                      <a:pt x="412" y="485"/>
                    </a:cubicBezTo>
                    <a:cubicBezTo>
                      <a:pt x="422" y="495"/>
                      <a:pt x="438" y="495"/>
                      <a:pt x="448" y="485"/>
                    </a:cubicBezTo>
                    <a:cubicBezTo>
                      <a:pt x="486" y="447"/>
                      <a:pt x="486" y="447"/>
                      <a:pt x="486" y="447"/>
                    </a:cubicBezTo>
                    <a:cubicBezTo>
                      <a:pt x="496" y="437"/>
                      <a:pt x="496" y="421"/>
                      <a:pt x="486" y="411"/>
                    </a:cubicBezTo>
                    <a:cubicBezTo>
                      <a:pt x="451" y="373"/>
                      <a:pt x="451" y="373"/>
                      <a:pt x="451" y="373"/>
                    </a:cubicBezTo>
                    <a:cubicBezTo>
                      <a:pt x="459" y="359"/>
                      <a:pt x="465" y="344"/>
                      <a:pt x="470" y="329"/>
                    </a:cubicBezTo>
                    <a:cubicBezTo>
                      <a:pt x="522" y="325"/>
                      <a:pt x="522" y="325"/>
                      <a:pt x="522" y="325"/>
                    </a:cubicBezTo>
                    <a:cubicBezTo>
                      <a:pt x="536" y="325"/>
                      <a:pt x="547" y="314"/>
                      <a:pt x="547" y="300"/>
                    </a:cubicBezTo>
                    <a:cubicBezTo>
                      <a:pt x="547" y="246"/>
                      <a:pt x="547" y="246"/>
                      <a:pt x="547" y="246"/>
                    </a:cubicBezTo>
                    <a:cubicBezTo>
                      <a:pt x="547" y="232"/>
                      <a:pt x="536" y="221"/>
                      <a:pt x="522" y="2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56" name="Freeform 7"/>
              <p:cNvSpPr>
                <a:spLocks noEditPoints="1"/>
              </p:cNvSpPr>
              <p:nvPr/>
            </p:nvSpPr>
            <p:spPr bwMode="auto">
              <a:xfrm>
                <a:off x="3721101" y="2733675"/>
                <a:ext cx="1125538" cy="1498600"/>
              </a:xfrm>
              <a:custGeom>
                <a:avLst/>
                <a:gdLst>
                  <a:gd name="T0" fmla="*/ 225 w 361"/>
                  <a:gd name="T1" fmla="*/ 84 h 481"/>
                  <a:gd name="T2" fmla="*/ 249 w 361"/>
                  <a:gd name="T3" fmla="*/ 123 h 481"/>
                  <a:gd name="T4" fmla="*/ 294 w 361"/>
                  <a:gd name="T5" fmla="*/ 123 h 481"/>
                  <a:gd name="T6" fmla="*/ 315 w 361"/>
                  <a:gd name="T7" fmla="*/ 85 h 481"/>
                  <a:gd name="T8" fmla="*/ 292 w 361"/>
                  <a:gd name="T9" fmla="*/ 48 h 481"/>
                  <a:gd name="T10" fmla="*/ 248 w 361"/>
                  <a:gd name="T11" fmla="*/ 47 h 481"/>
                  <a:gd name="T12" fmla="*/ 225 w 361"/>
                  <a:gd name="T13" fmla="*/ 84 h 481"/>
                  <a:gd name="T14" fmla="*/ 225 w 361"/>
                  <a:gd name="T15" fmla="*/ 84 h 481"/>
                  <a:gd name="T16" fmla="*/ 157 w 361"/>
                  <a:gd name="T17" fmla="*/ 445 h 481"/>
                  <a:gd name="T18" fmla="*/ 87 w 361"/>
                  <a:gd name="T19" fmla="*/ 480 h 481"/>
                  <a:gd name="T20" fmla="*/ 120 w 361"/>
                  <a:gd name="T21" fmla="*/ 422 h 481"/>
                  <a:gd name="T22" fmla="*/ 98 w 361"/>
                  <a:gd name="T23" fmla="*/ 384 h 481"/>
                  <a:gd name="T24" fmla="*/ 54 w 361"/>
                  <a:gd name="T25" fmla="*/ 383 h 481"/>
                  <a:gd name="T26" fmla="*/ 20 w 361"/>
                  <a:gd name="T27" fmla="*/ 440 h 481"/>
                  <a:gd name="T28" fmla="*/ 14 w 361"/>
                  <a:gd name="T29" fmla="*/ 363 h 481"/>
                  <a:gd name="T30" fmla="*/ 85 w 361"/>
                  <a:gd name="T31" fmla="*/ 330 h 481"/>
                  <a:gd name="T32" fmla="*/ 204 w 361"/>
                  <a:gd name="T33" fmla="*/ 120 h 481"/>
                  <a:gd name="T34" fmla="*/ 198 w 361"/>
                  <a:gd name="T35" fmla="*/ 44 h 481"/>
                  <a:gd name="T36" fmla="*/ 307 w 361"/>
                  <a:gd name="T37" fmla="*/ 22 h 481"/>
                  <a:gd name="T38" fmla="*/ 342 w 361"/>
                  <a:gd name="T39" fmla="*/ 125 h 481"/>
                  <a:gd name="T40" fmla="*/ 271 w 361"/>
                  <a:gd name="T41" fmla="*/ 160 h 481"/>
                  <a:gd name="T42" fmla="*/ 151 w 361"/>
                  <a:gd name="T43" fmla="*/ 368 h 481"/>
                  <a:gd name="T44" fmla="*/ 157 w 361"/>
                  <a:gd name="T45" fmla="*/ 44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1" h="481">
                    <a:moveTo>
                      <a:pt x="225" y="84"/>
                    </a:moveTo>
                    <a:cubicBezTo>
                      <a:pt x="249" y="123"/>
                      <a:pt x="249" y="123"/>
                      <a:pt x="249" y="123"/>
                    </a:cubicBezTo>
                    <a:cubicBezTo>
                      <a:pt x="294" y="123"/>
                      <a:pt x="294" y="123"/>
                      <a:pt x="294" y="123"/>
                    </a:cubicBezTo>
                    <a:cubicBezTo>
                      <a:pt x="315" y="85"/>
                      <a:pt x="315" y="85"/>
                      <a:pt x="315" y="85"/>
                    </a:cubicBezTo>
                    <a:cubicBezTo>
                      <a:pt x="292" y="48"/>
                      <a:pt x="292" y="48"/>
                      <a:pt x="292" y="48"/>
                    </a:cubicBezTo>
                    <a:cubicBezTo>
                      <a:pt x="248" y="47"/>
                      <a:pt x="248" y="47"/>
                      <a:pt x="248" y="47"/>
                    </a:cubicBezTo>
                    <a:cubicBezTo>
                      <a:pt x="225" y="84"/>
                      <a:pt x="225" y="84"/>
                      <a:pt x="225" y="84"/>
                    </a:cubicBezTo>
                    <a:cubicBezTo>
                      <a:pt x="225" y="84"/>
                      <a:pt x="225" y="84"/>
                      <a:pt x="225" y="84"/>
                    </a:cubicBezTo>
                    <a:close/>
                    <a:moveTo>
                      <a:pt x="157" y="445"/>
                    </a:moveTo>
                    <a:cubicBezTo>
                      <a:pt x="144" y="470"/>
                      <a:pt x="116" y="481"/>
                      <a:pt x="87" y="480"/>
                    </a:cubicBezTo>
                    <a:cubicBezTo>
                      <a:pt x="120" y="422"/>
                      <a:pt x="120" y="422"/>
                      <a:pt x="120" y="422"/>
                    </a:cubicBezTo>
                    <a:cubicBezTo>
                      <a:pt x="98" y="384"/>
                      <a:pt x="98" y="384"/>
                      <a:pt x="98" y="384"/>
                    </a:cubicBezTo>
                    <a:cubicBezTo>
                      <a:pt x="54" y="383"/>
                      <a:pt x="54" y="383"/>
                      <a:pt x="54" y="383"/>
                    </a:cubicBezTo>
                    <a:cubicBezTo>
                      <a:pt x="20" y="440"/>
                      <a:pt x="20" y="440"/>
                      <a:pt x="20" y="440"/>
                    </a:cubicBezTo>
                    <a:cubicBezTo>
                      <a:pt x="5" y="417"/>
                      <a:pt x="0" y="387"/>
                      <a:pt x="14" y="363"/>
                    </a:cubicBezTo>
                    <a:cubicBezTo>
                      <a:pt x="29" y="339"/>
                      <a:pt x="55" y="327"/>
                      <a:pt x="85" y="330"/>
                    </a:cubicBezTo>
                    <a:cubicBezTo>
                      <a:pt x="204" y="120"/>
                      <a:pt x="204" y="120"/>
                      <a:pt x="204" y="120"/>
                    </a:cubicBezTo>
                    <a:cubicBezTo>
                      <a:pt x="189" y="97"/>
                      <a:pt x="185" y="67"/>
                      <a:pt x="198" y="44"/>
                    </a:cubicBezTo>
                    <a:cubicBezTo>
                      <a:pt x="220" y="9"/>
                      <a:pt x="268" y="0"/>
                      <a:pt x="307" y="22"/>
                    </a:cubicBezTo>
                    <a:cubicBezTo>
                      <a:pt x="345" y="44"/>
                      <a:pt x="361" y="91"/>
                      <a:pt x="342" y="125"/>
                    </a:cubicBezTo>
                    <a:cubicBezTo>
                      <a:pt x="329" y="150"/>
                      <a:pt x="301" y="161"/>
                      <a:pt x="271" y="160"/>
                    </a:cubicBezTo>
                    <a:cubicBezTo>
                      <a:pt x="151" y="368"/>
                      <a:pt x="151" y="368"/>
                      <a:pt x="151" y="368"/>
                    </a:cubicBezTo>
                    <a:cubicBezTo>
                      <a:pt x="168" y="391"/>
                      <a:pt x="171" y="421"/>
                      <a:pt x="157" y="44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</p:grpSp>
        <p:sp>
          <p:nvSpPr>
            <p:cNvPr id="89" name="Freeform 5"/>
            <p:cNvSpPr>
              <a:spLocks/>
            </p:cNvSpPr>
            <p:nvPr/>
          </p:nvSpPr>
          <p:spPr bwMode="auto">
            <a:xfrm>
              <a:off x="6468212" y="1561044"/>
              <a:ext cx="575842" cy="359349"/>
            </a:xfrm>
            <a:custGeom>
              <a:avLst/>
              <a:gdLst>
                <a:gd name="T0" fmla="*/ 464 w 584"/>
                <a:gd name="T1" fmla="*/ 126 h 365"/>
                <a:gd name="T2" fmla="*/ 464 w 584"/>
                <a:gd name="T3" fmla="*/ 126 h 365"/>
                <a:gd name="T4" fmla="*/ 360 w 584"/>
                <a:gd name="T5" fmla="*/ 46 h 365"/>
                <a:gd name="T6" fmla="*/ 307 w 584"/>
                <a:gd name="T7" fmla="*/ 61 h 365"/>
                <a:gd name="T8" fmla="*/ 207 w 584"/>
                <a:gd name="T9" fmla="*/ 0 h 365"/>
                <a:gd name="T10" fmla="*/ 95 w 584"/>
                <a:gd name="T11" fmla="*/ 112 h 365"/>
                <a:gd name="T12" fmla="*/ 96 w 584"/>
                <a:gd name="T13" fmla="*/ 128 h 365"/>
                <a:gd name="T14" fmla="*/ 0 w 584"/>
                <a:gd name="T15" fmla="*/ 245 h 365"/>
                <a:gd name="T16" fmla="*/ 119 w 584"/>
                <a:gd name="T17" fmla="*/ 365 h 365"/>
                <a:gd name="T18" fmla="*/ 121 w 584"/>
                <a:gd name="T19" fmla="*/ 365 h 365"/>
                <a:gd name="T20" fmla="*/ 121 w 584"/>
                <a:gd name="T21" fmla="*/ 365 h 365"/>
                <a:gd name="T22" fmla="*/ 463 w 584"/>
                <a:gd name="T23" fmla="*/ 365 h 365"/>
                <a:gd name="T24" fmla="*/ 463 w 584"/>
                <a:gd name="T25" fmla="*/ 365 h 365"/>
                <a:gd name="T26" fmla="*/ 464 w 584"/>
                <a:gd name="T27" fmla="*/ 365 h 365"/>
                <a:gd name="T28" fmla="*/ 584 w 584"/>
                <a:gd name="T29" fmla="*/ 245 h 365"/>
                <a:gd name="T30" fmla="*/ 464 w 584"/>
                <a:gd name="T31" fmla="*/ 126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4" h="365">
                  <a:moveTo>
                    <a:pt x="464" y="126"/>
                  </a:moveTo>
                  <a:cubicBezTo>
                    <a:pt x="464" y="126"/>
                    <a:pt x="464" y="126"/>
                    <a:pt x="464" y="126"/>
                  </a:cubicBezTo>
                  <a:cubicBezTo>
                    <a:pt x="452" y="80"/>
                    <a:pt x="410" y="46"/>
                    <a:pt x="360" y="46"/>
                  </a:cubicBezTo>
                  <a:cubicBezTo>
                    <a:pt x="341" y="46"/>
                    <a:pt x="323" y="52"/>
                    <a:pt x="307" y="61"/>
                  </a:cubicBezTo>
                  <a:cubicBezTo>
                    <a:pt x="288" y="25"/>
                    <a:pt x="251" y="0"/>
                    <a:pt x="207" y="0"/>
                  </a:cubicBezTo>
                  <a:cubicBezTo>
                    <a:pt x="145" y="0"/>
                    <a:pt x="95" y="50"/>
                    <a:pt x="95" y="112"/>
                  </a:cubicBezTo>
                  <a:cubicBezTo>
                    <a:pt x="95" y="117"/>
                    <a:pt x="95" y="123"/>
                    <a:pt x="96" y="128"/>
                  </a:cubicBezTo>
                  <a:cubicBezTo>
                    <a:pt x="41" y="139"/>
                    <a:pt x="0" y="187"/>
                    <a:pt x="0" y="245"/>
                  </a:cubicBezTo>
                  <a:cubicBezTo>
                    <a:pt x="0" y="311"/>
                    <a:pt x="53" y="365"/>
                    <a:pt x="119" y="365"/>
                  </a:cubicBezTo>
                  <a:cubicBezTo>
                    <a:pt x="120" y="365"/>
                    <a:pt x="120" y="365"/>
                    <a:pt x="121" y="365"/>
                  </a:cubicBezTo>
                  <a:cubicBezTo>
                    <a:pt x="121" y="365"/>
                    <a:pt x="121" y="365"/>
                    <a:pt x="121" y="365"/>
                  </a:cubicBezTo>
                  <a:cubicBezTo>
                    <a:pt x="463" y="365"/>
                    <a:pt x="463" y="365"/>
                    <a:pt x="463" y="365"/>
                  </a:cubicBezTo>
                  <a:cubicBezTo>
                    <a:pt x="463" y="365"/>
                    <a:pt x="463" y="365"/>
                    <a:pt x="463" y="365"/>
                  </a:cubicBezTo>
                  <a:cubicBezTo>
                    <a:pt x="463" y="365"/>
                    <a:pt x="464" y="365"/>
                    <a:pt x="464" y="365"/>
                  </a:cubicBezTo>
                  <a:cubicBezTo>
                    <a:pt x="530" y="365"/>
                    <a:pt x="584" y="311"/>
                    <a:pt x="584" y="245"/>
                  </a:cubicBezTo>
                  <a:cubicBezTo>
                    <a:pt x="584" y="179"/>
                    <a:pt x="530" y="126"/>
                    <a:pt x="464" y="126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4">
                <a:solidFill>
                  <a:schemeClr val="bg1"/>
                </a:solidFill>
              </a:endParaRPr>
            </a:p>
          </p:txBody>
        </p:sp>
        <p:sp>
          <p:nvSpPr>
            <p:cNvPr id="96" name="Freeform 5"/>
            <p:cNvSpPr>
              <a:spLocks noEditPoints="1"/>
            </p:cNvSpPr>
            <p:nvPr userDrawn="1"/>
          </p:nvSpPr>
          <p:spPr bwMode="auto">
            <a:xfrm>
              <a:off x="8018191" y="1496204"/>
              <a:ext cx="485969" cy="489028"/>
            </a:xfrm>
            <a:custGeom>
              <a:avLst/>
              <a:gdLst>
                <a:gd name="T0" fmla="*/ 313 w 335"/>
                <a:gd name="T1" fmla="*/ 83 h 335"/>
                <a:gd name="T2" fmla="*/ 335 w 335"/>
                <a:gd name="T3" fmla="*/ 167 h 335"/>
                <a:gd name="T4" fmla="*/ 313 w 335"/>
                <a:gd name="T5" fmla="*/ 251 h 335"/>
                <a:gd name="T6" fmla="*/ 252 w 335"/>
                <a:gd name="T7" fmla="*/ 312 h 335"/>
                <a:gd name="T8" fmla="*/ 168 w 335"/>
                <a:gd name="T9" fmla="*/ 335 h 335"/>
                <a:gd name="T10" fmla="*/ 84 w 335"/>
                <a:gd name="T11" fmla="*/ 312 h 335"/>
                <a:gd name="T12" fmla="*/ 22 w 335"/>
                <a:gd name="T13" fmla="*/ 251 h 335"/>
                <a:gd name="T14" fmla="*/ 0 w 335"/>
                <a:gd name="T15" fmla="*/ 167 h 335"/>
                <a:gd name="T16" fmla="*/ 22 w 335"/>
                <a:gd name="T17" fmla="*/ 83 h 335"/>
                <a:gd name="T18" fmla="*/ 84 w 335"/>
                <a:gd name="T19" fmla="*/ 22 h 335"/>
                <a:gd name="T20" fmla="*/ 168 w 335"/>
                <a:gd name="T21" fmla="*/ 0 h 335"/>
                <a:gd name="T22" fmla="*/ 252 w 335"/>
                <a:gd name="T23" fmla="*/ 22 h 335"/>
                <a:gd name="T24" fmla="*/ 313 w 335"/>
                <a:gd name="T25" fmla="*/ 83 h 335"/>
                <a:gd name="T26" fmla="*/ 276 w 335"/>
                <a:gd name="T27" fmla="*/ 142 h 335"/>
                <a:gd name="T28" fmla="*/ 280 w 335"/>
                <a:gd name="T29" fmla="*/ 132 h 335"/>
                <a:gd name="T30" fmla="*/ 276 w 335"/>
                <a:gd name="T31" fmla="*/ 122 h 335"/>
                <a:gd name="T32" fmla="*/ 256 w 335"/>
                <a:gd name="T33" fmla="*/ 102 h 335"/>
                <a:gd name="T34" fmla="*/ 247 w 335"/>
                <a:gd name="T35" fmla="*/ 98 h 335"/>
                <a:gd name="T36" fmla="*/ 237 w 335"/>
                <a:gd name="T37" fmla="*/ 102 h 335"/>
                <a:gd name="T38" fmla="*/ 148 w 335"/>
                <a:gd name="T39" fmla="*/ 191 h 335"/>
                <a:gd name="T40" fmla="*/ 98 w 335"/>
                <a:gd name="T41" fmla="*/ 142 h 335"/>
                <a:gd name="T42" fmla="*/ 89 w 335"/>
                <a:gd name="T43" fmla="*/ 138 h 335"/>
                <a:gd name="T44" fmla="*/ 79 w 335"/>
                <a:gd name="T45" fmla="*/ 142 h 335"/>
                <a:gd name="T46" fmla="*/ 59 w 335"/>
                <a:gd name="T47" fmla="*/ 161 h 335"/>
                <a:gd name="T48" fmla="*/ 55 w 335"/>
                <a:gd name="T49" fmla="*/ 171 h 335"/>
                <a:gd name="T50" fmla="*/ 59 w 335"/>
                <a:gd name="T51" fmla="*/ 181 h 335"/>
                <a:gd name="T52" fmla="*/ 138 w 335"/>
                <a:gd name="T53" fmla="*/ 260 h 335"/>
                <a:gd name="T54" fmla="*/ 148 w 335"/>
                <a:gd name="T55" fmla="*/ 264 h 335"/>
                <a:gd name="T56" fmla="*/ 158 w 335"/>
                <a:gd name="T57" fmla="*/ 260 h 335"/>
                <a:gd name="T58" fmla="*/ 276 w 335"/>
                <a:gd name="T59" fmla="*/ 142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5" h="335">
                  <a:moveTo>
                    <a:pt x="313" y="83"/>
                  </a:moveTo>
                  <a:cubicBezTo>
                    <a:pt x="328" y="109"/>
                    <a:pt x="335" y="137"/>
                    <a:pt x="335" y="167"/>
                  </a:cubicBezTo>
                  <a:cubicBezTo>
                    <a:pt x="335" y="198"/>
                    <a:pt x="328" y="226"/>
                    <a:pt x="313" y="251"/>
                  </a:cubicBezTo>
                  <a:cubicBezTo>
                    <a:pt x="298" y="277"/>
                    <a:pt x="277" y="297"/>
                    <a:pt x="252" y="312"/>
                  </a:cubicBezTo>
                  <a:cubicBezTo>
                    <a:pt x="226" y="327"/>
                    <a:pt x="198" y="335"/>
                    <a:pt x="168" y="335"/>
                  </a:cubicBezTo>
                  <a:cubicBezTo>
                    <a:pt x="137" y="335"/>
                    <a:pt x="109" y="327"/>
                    <a:pt x="84" y="312"/>
                  </a:cubicBezTo>
                  <a:cubicBezTo>
                    <a:pt x="58" y="297"/>
                    <a:pt x="37" y="277"/>
                    <a:pt x="22" y="251"/>
                  </a:cubicBezTo>
                  <a:cubicBezTo>
                    <a:pt x="8" y="226"/>
                    <a:pt x="0" y="198"/>
                    <a:pt x="0" y="167"/>
                  </a:cubicBezTo>
                  <a:cubicBezTo>
                    <a:pt x="0" y="137"/>
                    <a:pt x="8" y="109"/>
                    <a:pt x="22" y="83"/>
                  </a:cubicBezTo>
                  <a:cubicBezTo>
                    <a:pt x="37" y="57"/>
                    <a:pt x="58" y="37"/>
                    <a:pt x="84" y="22"/>
                  </a:cubicBezTo>
                  <a:cubicBezTo>
                    <a:pt x="109" y="7"/>
                    <a:pt x="137" y="0"/>
                    <a:pt x="168" y="0"/>
                  </a:cubicBezTo>
                  <a:cubicBezTo>
                    <a:pt x="198" y="0"/>
                    <a:pt x="226" y="7"/>
                    <a:pt x="252" y="22"/>
                  </a:cubicBezTo>
                  <a:cubicBezTo>
                    <a:pt x="277" y="37"/>
                    <a:pt x="298" y="57"/>
                    <a:pt x="313" y="83"/>
                  </a:cubicBezTo>
                  <a:close/>
                  <a:moveTo>
                    <a:pt x="276" y="142"/>
                  </a:moveTo>
                  <a:cubicBezTo>
                    <a:pt x="279" y="139"/>
                    <a:pt x="280" y="136"/>
                    <a:pt x="280" y="132"/>
                  </a:cubicBezTo>
                  <a:cubicBezTo>
                    <a:pt x="280" y="128"/>
                    <a:pt x="279" y="124"/>
                    <a:pt x="276" y="122"/>
                  </a:cubicBezTo>
                  <a:cubicBezTo>
                    <a:pt x="256" y="102"/>
                    <a:pt x="256" y="102"/>
                    <a:pt x="256" y="102"/>
                  </a:cubicBezTo>
                  <a:cubicBezTo>
                    <a:pt x="254" y="99"/>
                    <a:pt x="250" y="98"/>
                    <a:pt x="247" y="98"/>
                  </a:cubicBezTo>
                  <a:cubicBezTo>
                    <a:pt x="243" y="98"/>
                    <a:pt x="240" y="99"/>
                    <a:pt x="237" y="102"/>
                  </a:cubicBezTo>
                  <a:cubicBezTo>
                    <a:pt x="148" y="191"/>
                    <a:pt x="148" y="191"/>
                    <a:pt x="148" y="191"/>
                  </a:cubicBezTo>
                  <a:cubicBezTo>
                    <a:pt x="98" y="142"/>
                    <a:pt x="98" y="142"/>
                    <a:pt x="98" y="142"/>
                  </a:cubicBezTo>
                  <a:cubicBezTo>
                    <a:pt x="96" y="139"/>
                    <a:pt x="92" y="138"/>
                    <a:pt x="89" y="138"/>
                  </a:cubicBezTo>
                  <a:cubicBezTo>
                    <a:pt x="85" y="138"/>
                    <a:pt x="82" y="139"/>
                    <a:pt x="79" y="142"/>
                  </a:cubicBezTo>
                  <a:cubicBezTo>
                    <a:pt x="59" y="161"/>
                    <a:pt x="59" y="161"/>
                    <a:pt x="59" y="161"/>
                  </a:cubicBezTo>
                  <a:cubicBezTo>
                    <a:pt x="56" y="164"/>
                    <a:pt x="55" y="167"/>
                    <a:pt x="55" y="171"/>
                  </a:cubicBezTo>
                  <a:cubicBezTo>
                    <a:pt x="55" y="175"/>
                    <a:pt x="56" y="179"/>
                    <a:pt x="59" y="181"/>
                  </a:cubicBezTo>
                  <a:cubicBezTo>
                    <a:pt x="138" y="260"/>
                    <a:pt x="138" y="260"/>
                    <a:pt x="138" y="260"/>
                  </a:cubicBezTo>
                  <a:cubicBezTo>
                    <a:pt x="141" y="263"/>
                    <a:pt x="144" y="264"/>
                    <a:pt x="148" y="264"/>
                  </a:cubicBezTo>
                  <a:cubicBezTo>
                    <a:pt x="152" y="264"/>
                    <a:pt x="155" y="263"/>
                    <a:pt x="158" y="260"/>
                  </a:cubicBezTo>
                  <a:cubicBezTo>
                    <a:pt x="276" y="142"/>
                    <a:pt x="276" y="142"/>
                    <a:pt x="276" y="1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4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9478297" y="1536873"/>
              <a:ext cx="633222" cy="407691"/>
              <a:chOff x="2965451" y="4546601"/>
              <a:chExt cx="927100" cy="596900"/>
            </a:xfrm>
            <a:solidFill>
              <a:schemeClr val="bg1"/>
            </a:solidFill>
          </p:grpSpPr>
          <p:sp>
            <p:nvSpPr>
              <p:cNvPr id="103" name="Oval 5"/>
              <p:cNvSpPr>
                <a:spLocks noChangeArrowheads="1"/>
              </p:cNvSpPr>
              <p:nvPr/>
            </p:nvSpPr>
            <p:spPr bwMode="auto">
              <a:xfrm>
                <a:off x="2965451" y="4681538"/>
                <a:ext cx="458788" cy="461963"/>
              </a:xfrm>
              <a:prstGeom prst="ellipse">
                <a:avLst/>
              </a:prstGeom>
              <a:grpFill/>
              <a:ln w="12700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104" name="Freeform 6"/>
              <p:cNvSpPr>
                <a:spLocks/>
              </p:cNvSpPr>
              <p:nvPr/>
            </p:nvSpPr>
            <p:spPr bwMode="auto">
              <a:xfrm>
                <a:off x="3371851" y="4714876"/>
                <a:ext cx="185738" cy="65088"/>
              </a:xfrm>
              <a:custGeom>
                <a:avLst/>
                <a:gdLst>
                  <a:gd name="T0" fmla="*/ 41 w 49"/>
                  <a:gd name="T1" fmla="*/ 0 h 17"/>
                  <a:gd name="T2" fmla="*/ 0 w 49"/>
                  <a:gd name="T3" fmla="*/ 0 h 17"/>
                  <a:gd name="T4" fmla="*/ 14 w 49"/>
                  <a:gd name="T5" fmla="*/ 17 h 17"/>
                  <a:gd name="T6" fmla="*/ 41 w 49"/>
                  <a:gd name="T7" fmla="*/ 17 h 17"/>
                  <a:gd name="T8" fmla="*/ 49 w 49"/>
                  <a:gd name="T9" fmla="*/ 8 h 17"/>
                  <a:gd name="T10" fmla="*/ 41 w 49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17">
                    <a:moveTo>
                      <a:pt x="4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5"/>
                      <a:pt x="10" y="11"/>
                      <a:pt x="14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5" y="17"/>
                      <a:pt x="49" y="13"/>
                      <a:pt x="49" y="8"/>
                    </a:cubicBezTo>
                    <a:cubicBezTo>
                      <a:pt x="49" y="4"/>
                      <a:pt x="45" y="0"/>
                      <a:pt x="41" y="0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105" name="Freeform 7"/>
              <p:cNvSpPr>
                <a:spLocks/>
              </p:cNvSpPr>
              <p:nvPr/>
            </p:nvSpPr>
            <p:spPr bwMode="auto">
              <a:xfrm>
                <a:off x="3432176" y="4799013"/>
                <a:ext cx="125413" cy="65088"/>
              </a:xfrm>
              <a:custGeom>
                <a:avLst/>
                <a:gdLst>
                  <a:gd name="T0" fmla="*/ 25 w 33"/>
                  <a:gd name="T1" fmla="*/ 0 h 17"/>
                  <a:gd name="T2" fmla="*/ 0 w 33"/>
                  <a:gd name="T3" fmla="*/ 0 h 17"/>
                  <a:gd name="T4" fmla="*/ 6 w 33"/>
                  <a:gd name="T5" fmla="*/ 17 h 17"/>
                  <a:gd name="T6" fmla="*/ 25 w 33"/>
                  <a:gd name="T7" fmla="*/ 17 h 17"/>
                  <a:gd name="T8" fmla="*/ 33 w 33"/>
                  <a:gd name="T9" fmla="*/ 8 h 17"/>
                  <a:gd name="T10" fmla="*/ 25 w 33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7">
                    <a:moveTo>
                      <a:pt x="2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5"/>
                      <a:pt x="5" y="11"/>
                      <a:pt x="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9" y="17"/>
                      <a:pt x="33" y="13"/>
                      <a:pt x="33" y="8"/>
                    </a:cubicBezTo>
                    <a:cubicBezTo>
                      <a:pt x="33" y="3"/>
                      <a:pt x="29" y="0"/>
                      <a:pt x="25" y="0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106" name="Freeform 8"/>
              <p:cNvSpPr>
                <a:spLocks/>
              </p:cNvSpPr>
              <p:nvPr/>
            </p:nvSpPr>
            <p:spPr bwMode="auto">
              <a:xfrm>
                <a:off x="3249613" y="4630738"/>
                <a:ext cx="307975" cy="65088"/>
              </a:xfrm>
              <a:custGeom>
                <a:avLst/>
                <a:gdLst>
                  <a:gd name="T0" fmla="*/ 73 w 81"/>
                  <a:gd name="T1" fmla="*/ 0 h 17"/>
                  <a:gd name="T2" fmla="*/ 8 w 81"/>
                  <a:gd name="T3" fmla="*/ 0 h 17"/>
                  <a:gd name="T4" fmla="*/ 0 w 81"/>
                  <a:gd name="T5" fmla="*/ 5 h 17"/>
                  <a:gd name="T6" fmla="*/ 26 w 81"/>
                  <a:gd name="T7" fmla="*/ 17 h 17"/>
                  <a:gd name="T8" fmla="*/ 73 w 81"/>
                  <a:gd name="T9" fmla="*/ 17 h 17"/>
                  <a:gd name="T10" fmla="*/ 81 w 81"/>
                  <a:gd name="T11" fmla="*/ 8 h 17"/>
                  <a:gd name="T12" fmla="*/ 73 w 81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7">
                    <a:moveTo>
                      <a:pt x="7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1" y="2"/>
                      <a:pt x="0" y="5"/>
                    </a:cubicBezTo>
                    <a:cubicBezTo>
                      <a:pt x="10" y="8"/>
                      <a:pt x="19" y="12"/>
                      <a:pt x="26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7" y="17"/>
                      <a:pt x="81" y="13"/>
                      <a:pt x="81" y="8"/>
                    </a:cubicBezTo>
                    <a:cubicBezTo>
                      <a:pt x="81" y="4"/>
                      <a:pt x="77" y="0"/>
                      <a:pt x="73" y="0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107" name="Freeform 9"/>
              <p:cNvSpPr>
                <a:spLocks/>
              </p:cNvSpPr>
              <p:nvPr/>
            </p:nvSpPr>
            <p:spPr bwMode="auto">
              <a:xfrm>
                <a:off x="3249613" y="4546601"/>
                <a:ext cx="307975" cy="65088"/>
              </a:xfrm>
              <a:custGeom>
                <a:avLst/>
                <a:gdLst>
                  <a:gd name="T0" fmla="*/ 8 w 81"/>
                  <a:gd name="T1" fmla="*/ 17 h 17"/>
                  <a:gd name="T2" fmla="*/ 73 w 81"/>
                  <a:gd name="T3" fmla="*/ 17 h 17"/>
                  <a:gd name="T4" fmla="*/ 81 w 81"/>
                  <a:gd name="T5" fmla="*/ 9 h 17"/>
                  <a:gd name="T6" fmla="*/ 73 w 81"/>
                  <a:gd name="T7" fmla="*/ 0 h 17"/>
                  <a:gd name="T8" fmla="*/ 8 w 81"/>
                  <a:gd name="T9" fmla="*/ 0 h 17"/>
                  <a:gd name="T10" fmla="*/ 0 w 81"/>
                  <a:gd name="T11" fmla="*/ 9 h 17"/>
                  <a:gd name="T12" fmla="*/ 8 w 81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7">
                    <a:moveTo>
                      <a:pt x="8" y="17"/>
                    </a:moveTo>
                    <a:cubicBezTo>
                      <a:pt x="73" y="17"/>
                      <a:pt x="73" y="17"/>
                      <a:pt x="73" y="17"/>
                    </a:cubicBezTo>
                    <a:cubicBezTo>
                      <a:pt x="77" y="17"/>
                      <a:pt x="81" y="13"/>
                      <a:pt x="81" y="9"/>
                    </a:cubicBezTo>
                    <a:cubicBezTo>
                      <a:pt x="81" y="4"/>
                      <a:pt x="77" y="0"/>
                      <a:pt x="7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8" y="1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108" name="Freeform 10"/>
              <p:cNvSpPr>
                <a:spLocks/>
              </p:cNvSpPr>
              <p:nvPr/>
            </p:nvSpPr>
            <p:spPr bwMode="auto">
              <a:xfrm>
                <a:off x="3581401" y="5048251"/>
                <a:ext cx="311150" cy="65088"/>
              </a:xfrm>
              <a:custGeom>
                <a:avLst/>
                <a:gdLst>
                  <a:gd name="T0" fmla="*/ 9 w 82"/>
                  <a:gd name="T1" fmla="*/ 17 h 17"/>
                  <a:gd name="T2" fmla="*/ 73 w 82"/>
                  <a:gd name="T3" fmla="*/ 17 h 17"/>
                  <a:gd name="T4" fmla="*/ 82 w 82"/>
                  <a:gd name="T5" fmla="*/ 9 h 17"/>
                  <a:gd name="T6" fmla="*/ 73 w 82"/>
                  <a:gd name="T7" fmla="*/ 0 h 17"/>
                  <a:gd name="T8" fmla="*/ 9 w 82"/>
                  <a:gd name="T9" fmla="*/ 0 h 17"/>
                  <a:gd name="T10" fmla="*/ 0 w 82"/>
                  <a:gd name="T11" fmla="*/ 9 h 17"/>
                  <a:gd name="T12" fmla="*/ 9 w 82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7">
                    <a:moveTo>
                      <a:pt x="9" y="17"/>
                    </a:moveTo>
                    <a:cubicBezTo>
                      <a:pt x="73" y="17"/>
                      <a:pt x="73" y="17"/>
                      <a:pt x="73" y="17"/>
                    </a:cubicBezTo>
                    <a:cubicBezTo>
                      <a:pt x="78" y="17"/>
                      <a:pt x="82" y="13"/>
                      <a:pt x="82" y="9"/>
                    </a:cubicBezTo>
                    <a:cubicBezTo>
                      <a:pt x="82" y="4"/>
                      <a:pt x="78" y="0"/>
                      <a:pt x="7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109" name="Freeform 11"/>
              <p:cNvSpPr>
                <a:spLocks/>
              </p:cNvSpPr>
              <p:nvPr/>
            </p:nvSpPr>
            <p:spPr bwMode="auto">
              <a:xfrm>
                <a:off x="3581401" y="4964113"/>
                <a:ext cx="311150" cy="65088"/>
              </a:xfrm>
              <a:custGeom>
                <a:avLst/>
                <a:gdLst>
                  <a:gd name="T0" fmla="*/ 9 w 82"/>
                  <a:gd name="T1" fmla="*/ 17 h 17"/>
                  <a:gd name="T2" fmla="*/ 73 w 82"/>
                  <a:gd name="T3" fmla="*/ 17 h 17"/>
                  <a:gd name="T4" fmla="*/ 82 w 82"/>
                  <a:gd name="T5" fmla="*/ 9 h 17"/>
                  <a:gd name="T6" fmla="*/ 73 w 82"/>
                  <a:gd name="T7" fmla="*/ 0 h 17"/>
                  <a:gd name="T8" fmla="*/ 9 w 82"/>
                  <a:gd name="T9" fmla="*/ 0 h 17"/>
                  <a:gd name="T10" fmla="*/ 0 w 82"/>
                  <a:gd name="T11" fmla="*/ 9 h 17"/>
                  <a:gd name="T12" fmla="*/ 9 w 82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7">
                    <a:moveTo>
                      <a:pt x="9" y="17"/>
                    </a:moveTo>
                    <a:cubicBezTo>
                      <a:pt x="73" y="17"/>
                      <a:pt x="73" y="17"/>
                      <a:pt x="73" y="17"/>
                    </a:cubicBezTo>
                    <a:cubicBezTo>
                      <a:pt x="78" y="17"/>
                      <a:pt x="82" y="14"/>
                      <a:pt x="82" y="9"/>
                    </a:cubicBezTo>
                    <a:cubicBezTo>
                      <a:pt x="82" y="4"/>
                      <a:pt x="78" y="0"/>
                      <a:pt x="7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7"/>
                      <a:pt x="9" y="1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110" name="Freeform 12"/>
              <p:cNvSpPr>
                <a:spLocks/>
              </p:cNvSpPr>
              <p:nvPr/>
            </p:nvSpPr>
            <p:spPr bwMode="auto">
              <a:xfrm>
                <a:off x="3581401" y="4879976"/>
                <a:ext cx="311150" cy="68263"/>
              </a:xfrm>
              <a:custGeom>
                <a:avLst/>
                <a:gdLst>
                  <a:gd name="T0" fmla="*/ 9 w 82"/>
                  <a:gd name="T1" fmla="*/ 18 h 18"/>
                  <a:gd name="T2" fmla="*/ 73 w 82"/>
                  <a:gd name="T3" fmla="*/ 18 h 18"/>
                  <a:gd name="T4" fmla="*/ 82 w 82"/>
                  <a:gd name="T5" fmla="*/ 9 h 18"/>
                  <a:gd name="T6" fmla="*/ 73 w 82"/>
                  <a:gd name="T7" fmla="*/ 0 h 18"/>
                  <a:gd name="T8" fmla="*/ 9 w 82"/>
                  <a:gd name="T9" fmla="*/ 0 h 18"/>
                  <a:gd name="T10" fmla="*/ 0 w 82"/>
                  <a:gd name="T11" fmla="*/ 9 h 18"/>
                  <a:gd name="T12" fmla="*/ 9 w 82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8">
                    <a:moveTo>
                      <a:pt x="9" y="18"/>
                    </a:moveTo>
                    <a:cubicBezTo>
                      <a:pt x="73" y="18"/>
                      <a:pt x="73" y="18"/>
                      <a:pt x="73" y="18"/>
                    </a:cubicBezTo>
                    <a:cubicBezTo>
                      <a:pt x="78" y="18"/>
                      <a:pt x="82" y="14"/>
                      <a:pt x="82" y="9"/>
                    </a:cubicBezTo>
                    <a:cubicBezTo>
                      <a:pt x="82" y="4"/>
                      <a:pt x="78" y="0"/>
                      <a:pt x="7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111" name="Freeform 13"/>
              <p:cNvSpPr>
                <a:spLocks/>
              </p:cNvSpPr>
              <p:nvPr/>
            </p:nvSpPr>
            <p:spPr bwMode="auto">
              <a:xfrm>
                <a:off x="3581401" y="4795838"/>
                <a:ext cx="311150" cy="68263"/>
              </a:xfrm>
              <a:custGeom>
                <a:avLst/>
                <a:gdLst>
                  <a:gd name="T0" fmla="*/ 9 w 82"/>
                  <a:gd name="T1" fmla="*/ 18 h 18"/>
                  <a:gd name="T2" fmla="*/ 73 w 82"/>
                  <a:gd name="T3" fmla="*/ 18 h 18"/>
                  <a:gd name="T4" fmla="*/ 82 w 82"/>
                  <a:gd name="T5" fmla="*/ 9 h 18"/>
                  <a:gd name="T6" fmla="*/ 73 w 82"/>
                  <a:gd name="T7" fmla="*/ 0 h 18"/>
                  <a:gd name="T8" fmla="*/ 9 w 82"/>
                  <a:gd name="T9" fmla="*/ 0 h 18"/>
                  <a:gd name="T10" fmla="*/ 0 w 82"/>
                  <a:gd name="T11" fmla="*/ 9 h 18"/>
                  <a:gd name="T12" fmla="*/ 9 w 82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8">
                    <a:moveTo>
                      <a:pt x="9" y="18"/>
                    </a:moveTo>
                    <a:cubicBezTo>
                      <a:pt x="73" y="18"/>
                      <a:pt x="73" y="18"/>
                      <a:pt x="73" y="18"/>
                    </a:cubicBezTo>
                    <a:cubicBezTo>
                      <a:pt x="78" y="18"/>
                      <a:pt x="82" y="14"/>
                      <a:pt x="82" y="9"/>
                    </a:cubicBezTo>
                    <a:cubicBezTo>
                      <a:pt x="82" y="4"/>
                      <a:pt x="78" y="0"/>
                      <a:pt x="7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112" name="Freeform 14"/>
              <p:cNvSpPr>
                <a:spLocks/>
              </p:cNvSpPr>
              <p:nvPr/>
            </p:nvSpPr>
            <p:spPr bwMode="auto">
              <a:xfrm>
                <a:off x="3581401" y="4711701"/>
                <a:ext cx="311150" cy="68263"/>
              </a:xfrm>
              <a:custGeom>
                <a:avLst/>
                <a:gdLst>
                  <a:gd name="T0" fmla="*/ 9 w 82"/>
                  <a:gd name="T1" fmla="*/ 18 h 18"/>
                  <a:gd name="T2" fmla="*/ 73 w 82"/>
                  <a:gd name="T3" fmla="*/ 18 h 18"/>
                  <a:gd name="T4" fmla="*/ 82 w 82"/>
                  <a:gd name="T5" fmla="*/ 9 h 18"/>
                  <a:gd name="T6" fmla="*/ 73 w 82"/>
                  <a:gd name="T7" fmla="*/ 0 h 18"/>
                  <a:gd name="T8" fmla="*/ 9 w 82"/>
                  <a:gd name="T9" fmla="*/ 0 h 18"/>
                  <a:gd name="T10" fmla="*/ 0 w 82"/>
                  <a:gd name="T11" fmla="*/ 9 h 18"/>
                  <a:gd name="T12" fmla="*/ 9 w 82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8">
                    <a:moveTo>
                      <a:pt x="9" y="18"/>
                    </a:moveTo>
                    <a:cubicBezTo>
                      <a:pt x="73" y="18"/>
                      <a:pt x="73" y="18"/>
                      <a:pt x="73" y="18"/>
                    </a:cubicBezTo>
                    <a:cubicBezTo>
                      <a:pt x="78" y="18"/>
                      <a:pt x="82" y="14"/>
                      <a:pt x="82" y="9"/>
                    </a:cubicBezTo>
                    <a:cubicBezTo>
                      <a:pt x="82" y="4"/>
                      <a:pt x="78" y="0"/>
                      <a:pt x="7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113" name="Freeform 15"/>
              <p:cNvSpPr>
                <a:spLocks/>
              </p:cNvSpPr>
              <p:nvPr/>
            </p:nvSpPr>
            <p:spPr bwMode="auto">
              <a:xfrm>
                <a:off x="3459163" y="4879976"/>
                <a:ext cx="98425" cy="68263"/>
              </a:xfrm>
              <a:custGeom>
                <a:avLst/>
                <a:gdLst>
                  <a:gd name="T0" fmla="*/ 18 w 26"/>
                  <a:gd name="T1" fmla="*/ 0 h 18"/>
                  <a:gd name="T2" fmla="*/ 0 w 26"/>
                  <a:gd name="T3" fmla="*/ 0 h 18"/>
                  <a:gd name="T4" fmla="*/ 0 w 26"/>
                  <a:gd name="T5" fmla="*/ 8 h 18"/>
                  <a:gd name="T6" fmla="*/ 0 w 26"/>
                  <a:gd name="T7" fmla="*/ 18 h 18"/>
                  <a:gd name="T8" fmla="*/ 18 w 26"/>
                  <a:gd name="T9" fmla="*/ 18 h 18"/>
                  <a:gd name="T10" fmla="*/ 26 w 26"/>
                  <a:gd name="T11" fmla="*/ 9 h 18"/>
                  <a:gd name="T12" fmla="*/ 18 w 26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8"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6"/>
                      <a:pt x="0" y="8"/>
                    </a:cubicBezTo>
                    <a:cubicBezTo>
                      <a:pt x="0" y="12"/>
                      <a:pt x="0" y="15"/>
                      <a:pt x="0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2" y="18"/>
                      <a:pt x="26" y="14"/>
                      <a:pt x="26" y="9"/>
                    </a:cubicBezTo>
                    <a:cubicBezTo>
                      <a:pt x="26" y="4"/>
                      <a:pt x="22" y="0"/>
                      <a:pt x="18" y="0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114" name="Freeform 16"/>
              <p:cNvSpPr>
                <a:spLocks/>
              </p:cNvSpPr>
              <p:nvPr/>
            </p:nvSpPr>
            <p:spPr bwMode="auto">
              <a:xfrm>
                <a:off x="3432176" y="4964113"/>
                <a:ext cx="125413" cy="68263"/>
              </a:xfrm>
              <a:custGeom>
                <a:avLst/>
                <a:gdLst>
                  <a:gd name="T0" fmla="*/ 25 w 33"/>
                  <a:gd name="T1" fmla="*/ 0 h 18"/>
                  <a:gd name="T2" fmla="*/ 6 w 33"/>
                  <a:gd name="T3" fmla="*/ 0 h 18"/>
                  <a:gd name="T4" fmla="*/ 0 w 33"/>
                  <a:gd name="T5" fmla="*/ 18 h 18"/>
                  <a:gd name="T6" fmla="*/ 25 w 33"/>
                  <a:gd name="T7" fmla="*/ 18 h 18"/>
                  <a:gd name="T8" fmla="*/ 33 w 33"/>
                  <a:gd name="T9" fmla="*/ 9 h 18"/>
                  <a:gd name="T10" fmla="*/ 25 w 33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8">
                    <a:moveTo>
                      <a:pt x="25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7"/>
                      <a:pt x="2" y="12"/>
                      <a:pt x="0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9" y="18"/>
                      <a:pt x="33" y="14"/>
                      <a:pt x="33" y="9"/>
                    </a:cubicBezTo>
                    <a:cubicBezTo>
                      <a:pt x="33" y="4"/>
                      <a:pt x="29" y="0"/>
                      <a:pt x="25" y="0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115" name="Freeform 17"/>
              <p:cNvSpPr>
                <a:spLocks/>
              </p:cNvSpPr>
              <p:nvPr/>
            </p:nvSpPr>
            <p:spPr bwMode="auto">
              <a:xfrm>
                <a:off x="3363913" y="5048251"/>
                <a:ext cx="193675" cy="68263"/>
              </a:xfrm>
              <a:custGeom>
                <a:avLst/>
                <a:gdLst>
                  <a:gd name="T0" fmla="*/ 43 w 51"/>
                  <a:gd name="T1" fmla="*/ 0 h 18"/>
                  <a:gd name="T2" fmla="*/ 15 w 51"/>
                  <a:gd name="T3" fmla="*/ 0 h 18"/>
                  <a:gd name="T4" fmla="*/ 0 w 51"/>
                  <a:gd name="T5" fmla="*/ 18 h 18"/>
                  <a:gd name="T6" fmla="*/ 43 w 51"/>
                  <a:gd name="T7" fmla="*/ 18 h 18"/>
                  <a:gd name="T8" fmla="*/ 51 w 51"/>
                  <a:gd name="T9" fmla="*/ 9 h 18"/>
                  <a:gd name="T10" fmla="*/ 43 w 51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18">
                    <a:moveTo>
                      <a:pt x="43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1" y="7"/>
                      <a:pt x="6" y="13"/>
                      <a:pt x="0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7" y="18"/>
                      <a:pt x="51" y="14"/>
                      <a:pt x="51" y="9"/>
                    </a:cubicBezTo>
                    <a:cubicBezTo>
                      <a:pt x="51" y="4"/>
                      <a:pt x="47" y="0"/>
                      <a:pt x="43" y="0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116" name="Freeform 18"/>
              <p:cNvSpPr>
                <a:spLocks noEditPoints="1"/>
              </p:cNvSpPr>
              <p:nvPr/>
            </p:nvSpPr>
            <p:spPr bwMode="auto">
              <a:xfrm>
                <a:off x="3118774" y="4791076"/>
                <a:ext cx="144463" cy="238125"/>
              </a:xfrm>
              <a:custGeom>
                <a:avLst/>
                <a:gdLst>
                  <a:gd name="T0" fmla="*/ 10 w 38"/>
                  <a:gd name="T1" fmla="*/ 20 h 62"/>
                  <a:gd name="T2" fmla="*/ 17 w 38"/>
                  <a:gd name="T3" fmla="*/ 14 h 62"/>
                  <a:gd name="T4" fmla="*/ 17 w 38"/>
                  <a:gd name="T5" fmla="*/ 25 h 62"/>
                  <a:gd name="T6" fmla="*/ 10 w 38"/>
                  <a:gd name="T7" fmla="*/ 20 h 62"/>
                  <a:gd name="T8" fmla="*/ 30 w 38"/>
                  <a:gd name="T9" fmla="*/ 42 h 62"/>
                  <a:gd name="T10" fmla="*/ 23 w 38"/>
                  <a:gd name="T11" fmla="*/ 48 h 62"/>
                  <a:gd name="T12" fmla="*/ 23 w 38"/>
                  <a:gd name="T13" fmla="*/ 36 h 62"/>
                  <a:gd name="T14" fmla="*/ 30 w 38"/>
                  <a:gd name="T15" fmla="*/ 42 h 62"/>
                  <a:gd name="T16" fmla="*/ 17 w 38"/>
                  <a:gd name="T17" fmla="*/ 62 h 62"/>
                  <a:gd name="T18" fmla="*/ 23 w 38"/>
                  <a:gd name="T19" fmla="*/ 62 h 62"/>
                  <a:gd name="T20" fmla="*/ 23 w 38"/>
                  <a:gd name="T21" fmla="*/ 56 h 62"/>
                  <a:gd name="T22" fmla="*/ 38 w 38"/>
                  <a:gd name="T23" fmla="*/ 41 h 62"/>
                  <a:gd name="T24" fmla="*/ 23 w 38"/>
                  <a:gd name="T25" fmla="*/ 26 h 62"/>
                  <a:gd name="T26" fmla="*/ 23 w 38"/>
                  <a:gd name="T27" fmla="*/ 14 h 62"/>
                  <a:gd name="T28" fmla="*/ 32 w 38"/>
                  <a:gd name="T29" fmla="*/ 19 h 62"/>
                  <a:gd name="T30" fmla="*/ 37 w 38"/>
                  <a:gd name="T31" fmla="*/ 13 h 62"/>
                  <a:gd name="T32" fmla="*/ 23 w 38"/>
                  <a:gd name="T33" fmla="*/ 6 h 62"/>
                  <a:gd name="T34" fmla="*/ 23 w 38"/>
                  <a:gd name="T35" fmla="*/ 0 h 62"/>
                  <a:gd name="T36" fmla="*/ 17 w 38"/>
                  <a:gd name="T37" fmla="*/ 0 h 62"/>
                  <a:gd name="T38" fmla="*/ 17 w 38"/>
                  <a:gd name="T39" fmla="*/ 6 h 62"/>
                  <a:gd name="T40" fmla="*/ 2 w 38"/>
                  <a:gd name="T41" fmla="*/ 20 h 62"/>
                  <a:gd name="T42" fmla="*/ 17 w 38"/>
                  <a:gd name="T43" fmla="*/ 34 h 62"/>
                  <a:gd name="T44" fmla="*/ 17 w 38"/>
                  <a:gd name="T45" fmla="*/ 48 h 62"/>
                  <a:gd name="T46" fmla="*/ 5 w 38"/>
                  <a:gd name="T47" fmla="*/ 42 h 62"/>
                  <a:gd name="T48" fmla="*/ 0 w 38"/>
                  <a:gd name="T49" fmla="*/ 48 h 62"/>
                  <a:gd name="T50" fmla="*/ 17 w 38"/>
                  <a:gd name="T51" fmla="*/ 56 h 62"/>
                  <a:gd name="T52" fmla="*/ 17 w 38"/>
                  <a:gd name="T5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8" h="62">
                    <a:moveTo>
                      <a:pt x="10" y="20"/>
                    </a:moveTo>
                    <a:cubicBezTo>
                      <a:pt x="10" y="16"/>
                      <a:pt x="13" y="14"/>
                      <a:pt x="17" y="14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4"/>
                      <a:pt x="10" y="22"/>
                      <a:pt x="10" y="20"/>
                    </a:cubicBezTo>
                    <a:moveTo>
                      <a:pt x="30" y="42"/>
                    </a:moveTo>
                    <a:cubicBezTo>
                      <a:pt x="30" y="44"/>
                      <a:pt x="28" y="47"/>
                      <a:pt x="23" y="48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7" y="37"/>
                      <a:pt x="30" y="38"/>
                      <a:pt x="30" y="42"/>
                    </a:cubicBezTo>
                    <a:moveTo>
                      <a:pt x="17" y="62"/>
                    </a:moveTo>
                    <a:cubicBezTo>
                      <a:pt x="23" y="62"/>
                      <a:pt x="23" y="62"/>
                      <a:pt x="23" y="62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33" y="55"/>
                      <a:pt x="38" y="48"/>
                      <a:pt x="38" y="41"/>
                    </a:cubicBezTo>
                    <a:cubicBezTo>
                      <a:pt x="38" y="31"/>
                      <a:pt x="30" y="28"/>
                      <a:pt x="23" y="2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5"/>
                      <a:pt x="30" y="16"/>
                      <a:pt x="32" y="19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3" y="9"/>
                      <a:pt x="28" y="7"/>
                      <a:pt x="23" y="6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8" y="7"/>
                      <a:pt x="2" y="13"/>
                      <a:pt x="2" y="20"/>
                    </a:cubicBezTo>
                    <a:cubicBezTo>
                      <a:pt x="2" y="30"/>
                      <a:pt x="9" y="32"/>
                      <a:pt x="17" y="34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2" y="47"/>
                      <a:pt x="8" y="45"/>
                      <a:pt x="5" y="4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" y="52"/>
                      <a:pt x="9" y="55"/>
                      <a:pt x="17" y="56"/>
                    </a:cubicBezTo>
                    <a:lnTo>
                      <a:pt x="17" y="62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9" name="Group 168"/>
          <p:cNvGrpSpPr/>
          <p:nvPr/>
        </p:nvGrpSpPr>
        <p:grpSpPr>
          <a:xfrm>
            <a:off x="2134855" y="2884492"/>
            <a:ext cx="7986726" cy="643979"/>
            <a:chOff x="2130685" y="2878394"/>
            <a:chExt cx="7971127" cy="642339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2130685" y="2878394"/>
              <a:ext cx="378172" cy="642339"/>
              <a:chOff x="537483" y="3102022"/>
              <a:chExt cx="450076" cy="76447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581625" y="3264310"/>
                <a:ext cx="405934" cy="602182"/>
                <a:chOff x="2338833" y="4260477"/>
                <a:chExt cx="594328" cy="881654"/>
              </a:xfrm>
            </p:grpSpPr>
            <p:sp>
              <p:nvSpPr>
                <p:cNvPr id="13" name="Line 5"/>
                <p:cNvSpPr>
                  <a:spLocks noChangeShapeType="1"/>
                </p:cNvSpPr>
                <p:nvPr/>
              </p:nvSpPr>
              <p:spPr bwMode="auto">
                <a:xfrm>
                  <a:off x="2546126" y="5088339"/>
                  <a:ext cx="179741" cy="53792"/>
                </a:xfrm>
                <a:prstGeom prst="line">
                  <a:avLst/>
                </a:prstGeom>
                <a:noFill/>
                <a:ln w="285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4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/>
              </p:nvSpPr>
              <p:spPr bwMode="auto">
                <a:xfrm>
                  <a:off x="2338833" y="4260477"/>
                  <a:ext cx="594328" cy="732087"/>
                </a:xfrm>
                <a:custGeom>
                  <a:avLst/>
                  <a:gdLst>
                    <a:gd name="T0" fmla="*/ 81 w 189"/>
                    <a:gd name="T1" fmla="*/ 195 h 234"/>
                    <a:gd name="T2" fmla="*/ 131 w 189"/>
                    <a:gd name="T3" fmla="*/ 210 h 234"/>
                    <a:gd name="T4" fmla="*/ 131 w 189"/>
                    <a:gd name="T5" fmla="*/ 182 h 234"/>
                    <a:gd name="T6" fmla="*/ 189 w 189"/>
                    <a:gd name="T7" fmla="*/ 95 h 234"/>
                    <a:gd name="T8" fmla="*/ 94 w 189"/>
                    <a:gd name="T9" fmla="*/ 0 h 234"/>
                    <a:gd name="T10" fmla="*/ 0 w 189"/>
                    <a:gd name="T11" fmla="*/ 95 h 234"/>
                    <a:gd name="T12" fmla="*/ 58 w 189"/>
                    <a:gd name="T13" fmla="*/ 182 h 234"/>
                    <a:gd name="T14" fmla="*/ 58 w 189"/>
                    <a:gd name="T15" fmla="*/ 213 h 234"/>
                    <a:gd name="T16" fmla="*/ 133 w 189"/>
                    <a:gd name="T17" fmla="*/ 234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9" h="234">
                      <a:moveTo>
                        <a:pt x="81" y="195"/>
                      </a:moveTo>
                      <a:cubicBezTo>
                        <a:pt x="131" y="210"/>
                        <a:pt x="131" y="210"/>
                        <a:pt x="131" y="210"/>
                      </a:cubicBezTo>
                      <a:cubicBezTo>
                        <a:pt x="131" y="182"/>
                        <a:pt x="131" y="182"/>
                        <a:pt x="131" y="182"/>
                      </a:cubicBezTo>
                      <a:cubicBezTo>
                        <a:pt x="165" y="167"/>
                        <a:pt x="189" y="134"/>
                        <a:pt x="189" y="95"/>
                      </a:cubicBezTo>
                      <a:cubicBezTo>
                        <a:pt x="189" y="42"/>
                        <a:pt x="147" y="0"/>
                        <a:pt x="94" y="0"/>
                      </a:cubicBezTo>
                      <a:cubicBezTo>
                        <a:pt x="42" y="0"/>
                        <a:pt x="0" y="42"/>
                        <a:pt x="0" y="95"/>
                      </a:cubicBezTo>
                      <a:cubicBezTo>
                        <a:pt x="0" y="134"/>
                        <a:pt x="24" y="167"/>
                        <a:pt x="58" y="182"/>
                      </a:cubicBezTo>
                      <a:cubicBezTo>
                        <a:pt x="58" y="213"/>
                        <a:pt x="58" y="213"/>
                        <a:pt x="58" y="213"/>
                      </a:cubicBezTo>
                      <a:cubicBezTo>
                        <a:pt x="133" y="234"/>
                        <a:pt x="133" y="234"/>
                        <a:pt x="133" y="234"/>
                      </a:cubicBezTo>
                    </a:path>
                  </a:pathLst>
                </a:custGeom>
                <a:noFill/>
                <a:ln w="285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4"/>
                </a:p>
              </p:txBody>
            </p:sp>
            <p:sp>
              <p:nvSpPr>
                <p:cNvPr id="15" name="Line 7"/>
                <p:cNvSpPr>
                  <a:spLocks noChangeShapeType="1"/>
                </p:cNvSpPr>
                <p:nvPr/>
              </p:nvSpPr>
              <p:spPr bwMode="auto">
                <a:xfrm>
                  <a:off x="2527759" y="5006996"/>
                  <a:ext cx="213853" cy="62975"/>
                </a:xfrm>
                <a:prstGeom prst="line">
                  <a:avLst/>
                </a:prstGeom>
                <a:noFill/>
                <a:ln w="285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4"/>
                </a:p>
              </p:txBody>
            </p:sp>
          </p:grp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537483" y="3102022"/>
                <a:ext cx="408483" cy="521105"/>
              </a:xfrm>
              <a:custGeom>
                <a:avLst/>
                <a:gdLst>
                  <a:gd name="T0" fmla="*/ 147 w 240"/>
                  <a:gd name="T1" fmla="*/ 127 h 313"/>
                  <a:gd name="T2" fmla="*/ 147 w 240"/>
                  <a:gd name="T3" fmla="*/ 187 h 313"/>
                  <a:gd name="T4" fmla="*/ 180 w 240"/>
                  <a:gd name="T5" fmla="*/ 220 h 313"/>
                  <a:gd name="T6" fmla="*/ 147 w 240"/>
                  <a:gd name="T7" fmla="*/ 253 h 313"/>
                  <a:gd name="T8" fmla="*/ 114 w 240"/>
                  <a:gd name="T9" fmla="*/ 220 h 313"/>
                  <a:gd name="T10" fmla="*/ 114 w 240"/>
                  <a:gd name="T11" fmla="*/ 83 h 313"/>
                  <a:gd name="T12" fmla="*/ 166 w 240"/>
                  <a:gd name="T13" fmla="*/ 83 h 313"/>
                  <a:gd name="T14" fmla="*/ 83 w 240"/>
                  <a:gd name="T15" fmla="*/ 0 h 313"/>
                  <a:gd name="T16" fmla="*/ 0 w 240"/>
                  <a:gd name="T17" fmla="*/ 83 h 313"/>
                  <a:gd name="T18" fmla="*/ 54 w 240"/>
                  <a:gd name="T19" fmla="*/ 83 h 313"/>
                  <a:gd name="T20" fmla="*/ 54 w 240"/>
                  <a:gd name="T21" fmla="*/ 220 h 313"/>
                  <a:gd name="T22" fmla="*/ 147 w 240"/>
                  <a:gd name="T23" fmla="*/ 313 h 313"/>
                  <a:gd name="T24" fmla="*/ 240 w 240"/>
                  <a:gd name="T25" fmla="*/ 220 h 313"/>
                  <a:gd name="T26" fmla="*/ 147 w 240"/>
                  <a:gd name="T27" fmla="*/ 12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0" h="313">
                    <a:moveTo>
                      <a:pt x="147" y="127"/>
                    </a:moveTo>
                    <a:cubicBezTo>
                      <a:pt x="147" y="187"/>
                      <a:pt x="147" y="187"/>
                      <a:pt x="147" y="187"/>
                    </a:cubicBezTo>
                    <a:cubicBezTo>
                      <a:pt x="165" y="187"/>
                      <a:pt x="180" y="202"/>
                      <a:pt x="180" y="220"/>
                    </a:cubicBezTo>
                    <a:cubicBezTo>
                      <a:pt x="180" y="238"/>
                      <a:pt x="165" y="253"/>
                      <a:pt x="147" y="253"/>
                    </a:cubicBezTo>
                    <a:cubicBezTo>
                      <a:pt x="129" y="253"/>
                      <a:pt x="114" y="238"/>
                      <a:pt x="114" y="220"/>
                    </a:cubicBezTo>
                    <a:cubicBezTo>
                      <a:pt x="114" y="83"/>
                      <a:pt x="114" y="83"/>
                      <a:pt x="114" y="83"/>
                    </a:cubicBezTo>
                    <a:cubicBezTo>
                      <a:pt x="166" y="83"/>
                      <a:pt x="166" y="83"/>
                      <a:pt x="166" y="83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54" y="83"/>
                      <a:pt x="54" y="83"/>
                      <a:pt x="54" y="83"/>
                    </a:cubicBezTo>
                    <a:cubicBezTo>
                      <a:pt x="54" y="220"/>
                      <a:pt x="54" y="220"/>
                      <a:pt x="54" y="220"/>
                    </a:cubicBezTo>
                    <a:cubicBezTo>
                      <a:pt x="54" y="271"/>
                      <a:pt x="96" y="313"/>
                      <a:pt x="147" y="313"/>
                    </a:cubicBezTo>
                    <a:cubicBezTo>
                      <a:pt x="198" y="313"/>
                      <a:pt x="240" y="271"/>
                      <a:pt x="240" y="220"/>
                    </a:cubicBezTo>
                    <a:cubicBezTo>
                      <a:pt x="240" y="169"/>
                      <a:pt x="198" y="127"/>
                      <a:pt x="147" y="1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506812" y="3023362"/>
              <a:ext cx="508570" cy="352403"/>
              <a:chOff x="6353881" y="2160778"/>
              <a:chExt cx="2133498" cy="1478357"/>
            </a:xfrm>
            <a:solidFill>
              <a:schemeClr val="bg1"/>
            </a:solidFill>
          </p:grpSpPr>
          <p:grpSp>
            <p:nvGrpSpPr>
              <p:cNvPr id="24" name="Group 23"/>
              <p:cNvGrpSpPr/>
              <p:nvPr/>
            </p:nvGrpSpPr>
            <p:grpSpPr>
              <a:xfrm>
                <a:off x="6353881" y="2160778"/>
                <a:ext cx="1032831" cy="1478357"/>
                <a:chOff x="5921833" y="3080742"/>
                <a:chExt cx="1032831" cy="1478357"/>
              </a:xfrm>
              <a:grpFill/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5921833" y="4299942"/>
                  <a:ext cx="1032831" cy="259157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4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5921833" y="3995142"/>
                  <a:ext cx="1032831" cy="259157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4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5921833" y="3690342"/>
                  <a:ext cx="1032831" cy="259157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4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5921833" y="3385542"/>
                  <a:ext cx="1032831" cy="259157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4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5921833" y="3080742"/>
                  <a:ext cx="1032831" cy="259157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4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7454548" y="2770378"/>
                <a:ext cx="1032831" cy="868757"/>
                <a:chOff x="5921833" y="3690342"/>
                <a:chExt cx="1032831" cy="868757"/>
              </a:xfrm>
              <a:grpFill/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5921833" y="4299942"/>
                  <a:ext cx="1032831" cy="259157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4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5921833" y="3995142"/>
                  <a:ext cx="1032831" cy="259157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4"/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5921833" y="3690342"/>
                  <a:ext cx="1032831" cy="259157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4"/>
                </a:p>
              </p:txBody>
            </p:sp>
          </p:grpSp>
        </p:grpSp>
        <p:grpSp>
          <p:nvGrpSpPr>
            <p:cNvPr id="57" name="Group 56"/>
            <p:cNvGrpSpPr/>
            <p:nvPr userDrawn="1"/>
          </p:nvGrpSpPr>
          <p:grpSpPr>
            <a:xfrm>
              <a:off x="6608825" y="2941233"/>
              <a:ext cx="460375" cy="516661"/>
              <a:chOff x="10094252" y="3278372"/>
              <a:chExt cx="506413" cy="568327"/>
            </a:xfrm>
          </p:grpSpPr>
          <p:sp>
            <p:nvSpPr>
              <p:cNvPr id="58" name="Freeform 6"/>
              <p:cNvSpPr>
                <a:spLocks/>
              </p:cNvSpPr>
              <p:nvPr/>
            </p:nvSpPr>
            <p:spPr bwMode="auto">
              <a:xfrm>
                <a:off x="10094252" y="3278372"/>
                <a:ext cx="506413" cy="568327"/>
              </a:xfrm>
              <a:custGeom>
                <a:avLst/>
                <a:gdLst>
                  <a:gd name="T0" fmla="*/ 174 w 347"/>
                  <a:gd name="T1" fmla="*/ 0 h 390"/>
                  <a:gd name="T2" fmla="*/ 102 w 347"/>
                  <a:gd name="T3" fmla="*/ 28 h 390"/>
                  <a:gd name="T4" fmla="*/ 15 w 347"/>
                  <a:gd name="T5" fmla="*/ 39 h 390"/>
                  <a:gd name="T6" fmla="*/ 28 w 347"/>
                  <a:gd name="T7" fmla="*/ 220 h 390"/>
                  <a:gd name="T8" fmla="*/ 174 w 347"/>
                  <a:gd name="T9" fmla="*/ 390 h 390"/>
                  <a:gd name="T10" fmla="*/ 320 w 347"/>
                  <a:gd name="T11" fmla="*/ 220 h 390"/>
                  <a:gd name="T12" fmla="*/ 333 w 347"/>
                  <a:gd name="T13" fmla="*/ 39 h 390"/>
                  <a:gd name="T14" fmla="*/ 252 w 347"/>
                  <a:gd name="T15" fmla="*/ 28 h 390"/>
                  <a:gd name="T16" fmla="*/ 174 w 347"/>
                  <a:gd name="T17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7" h="390">
                    <a:moveTo>
                      <a:pt x="174" y="0"/>
                    </a:moveTo>
                    <a:cubicBezTo>
                      <a:pt x="168" y="0"/>
                      <a:pt x="142" y="16"/>
                      <a:pt x="102" y="28"/>
                    </a:cubicBezTo>
                    <a:cubicBezTo>
                      <a:pt x="75" y="36"/>
                      <a:pt x="15" y="39"/>
                      <a:pt x="15" y="39"/>
                    </a:cubicBezTo>
                    <a:cubicBezTo>
                      <a:pt x="15" y="39"/>
                      <a:pt x="0" y="136"/>
                      <a:pt x="28" y="220"/>
                    </a:cubicBezTo>
                    <a:cubicBezTo>
                      <a:pt x="62" y="326"/>
                      <a:pt x="161" y="390"/>
                      <a:pt x="174" y="390"/>
                    </a:cubicBezTo>
                    <a:cubicBezTo>
                      <a:pt x="187" y="390"/>
                      <a:pt x="294" y="317"/>
                      <a:pt x="320" y="220"/>
                    </a:cubicBezTo>
                    <a:cubicBezTo>
                      <a:pt x="347" y="115"/>
                      <a:pt x="333" y="39"/>
                      <a:pt x="333" y="39"/>
                    </a:cubicBezTo>
                    <a:cubicBezTo>
                      <a:pt x="333" y="39"/>
                      <a:pt x="291" y="36"/>
                      <a:pt x="252" y="28"/>
                    </a:cubicBezTo>
                    <a:cubicBezTo>
                      <a:pt x="195" y="17"/>
                      <a:pt x="179" y="0"/>
                      <a:pt x="174" y="0"/>
                    </a:cubicBezTo>
                    <a:close/>
                  </a:path>
                </a:pathLst>
              </a:custGeom>
              <a:noFill/>
              <a:ln w="285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0204530" y="3386091"/>
                <a:ext cx="285858" cy="352887"/>
              </a:xfrm>
              <a:custGeom>
                <a:avLst/>
                <a:gdLst>
                  <a:gd name="T0" fmla="*/ 174 w 347"/>
                  <a:gd name="T1" fmla="*/ 0 h 390"/>
                  <a:gd name="T2" fmla="*/ 102 w 347"/>
                  <a:gd name="T3" fmla="*/ 28 h 390"/>
                  <a:gd name="T4" fmla="*/ 15 w 347"/>
                  <a:gd name="T5" fmla="*/ 39 h 390"/>
                  <a:gd name="T6" fmla="*/ 28 w 347"/>
                  <a:gd name="T7" fmla="*/ 220 h 390"/>
                  <a:gd name="T8" fmla="*/ 174 w 347"/>
                  <a:gd name="T9" fmla="*/ 390 h 390"/>
                  <a:gd name="T10" fmla="*/ 320 w 347"/>
                  <a:gd name="T11" fmla="*/ 220 h 390"/>
                  <a:gd name="T12" fmla="*/ 333 w 347"/>
                  <a:gd name="T13" fmla="*/ 39 h 390"/>
                  <a:gd name="T14" fmla="*/ 252 w 347"/>
                  <a:gd name="T15" fmla="*/ 28 h 390"/>
                  <a:gd name="T16" fmla="*/ 174 w 347"/>
                  <a:gd name="T17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7" h="390">
                    <a:moveTo>
                      <a:pt x="174" y="0"/>
                    </a:moveTo>
                    <a:cubicBezTo>
                      <a:pt x="168" y="0"/>
                      <a:pt x="142" y="16"/>
                      <a:pt x="102" y="28"/>
                    </a:cubicBezTo>
                    <a:cubicBezTo>
                      <a:pt x="75" y="36"/>
                      <a:pt x="15" y="39"/>
                      <a:pt x="15" y="39"/>
                    </a:cubicBezTo>
                    <a:cubicBezTo>
                      <a:pt x="15" y="39"/>
                      <a:pt x="0" y="136"/>
                      <a:pt x="28" y="220"/>
                    </a:cubicBezTo>
                    <a:cubicBezTo>
                      <a:pt x="62" y="326"/>
                      <a:pt x="161" y="390"/>
                      <a:pt x="174" y="390"/>
                    </a:cubicBezTo>
                    <a:cubicBezTo>
                      <a:pt x="187" y="390"/>
                      <a:pt x="294" y="317"/>
                      <a:pt x="320" y="220"/>
                    </a:cubicBezTo>
                    <a:cubicBezTo>
                      <a:pt x="347" y="115"/>
                      <a:pt x="333" y="39"/>
                      <a:pt x="333" y="39"/>
                    </a:cubicBezTo>
                    <a:cubicBezTo>
                      <a:pt x="333" y="39"/>
                      <a:pt x="291" y="36"/>
                      <a:pt x="252" y="28"/>
                    </a:cubicBezTo>
                    <a:cubicBezTo>
                      <a:pt x="195" y="17"/>
                      <a:pt x="179" y="0"/>
                      <a:pt x="17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013337" y="3023262"/>
              <a:ext cx="597533" cy="352603"/>
              <a:chOff x="1168400" y="5435600"/>
              <a:chExt cx="1506538" cy="889001"/>
            </a:xfrm>
            <a:solidFill>
              <a:schemeClr val="bg1"/>
            </a:solidFill>
          </p:grpSpPr>
          <p:sp>
            <p:nvSpPr>
              <p:cNvPr id="70" name="Rectangle 5"/>
              <p:cNvSpPr>
                <a:spLocks noChangeArrowheads="1"/>
              </p:cNvSpPr>
              <p:nvPr/>
            </p:nvSpPr>
            <p:spPr bwMode="auto">
              <a:xfrm>
                <a:off x="1448955" y="5540808"/>
                <a:ext cx="943840" cy="61190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71" name="Freeform 6"/>
              <p:cNvSpPr>
                <a:spLocks noEditPoints="1"/>
              </p:cNvSpPr>
              <p:nvPr/>
            </p:nvSpPr>
            <p:spPr bwMode="auto">
              <a:xfrm>
                <a:off x="1168400" y="6243638"/>
                <a:ext cx="1506538" cy="80963"/>
              </a:xfrm>
              <a:custGeom>
                <a:avLst/>
                <a:gdLst>
                  <a:gd name="T0" fmla="*/ 233 w 399"/>
                  <a:gd name="T1" fmla="*/ 0 h 21"/>
                  <a:gd name="T2" fmla="*/ 233 w 399"/>
                  <a:gd name="T3" fmla="*/ 1 h 21"/>
                  <a:gd name="T4" fmla="*/ 228 w 399"/>
                  <a:gd name="T5" fmla="*/ 7 h 21"/>
                  <a:gd name="T6" fmla="*/ 171 w 399"/>
                  <a:gd name="T7" fmla="*/ 7 h 21"/>
                  <a:gd name="T8" fmla="*/ 166 w 399"/>
                  <a:gd name="T9" fmla="*/ 1 h 21"/>
                  <a:gd name="T10" fmla="*/ 166 w 399"/>
                  <a:gd name="T11" fmla="*/ 0 h 21"/>
                  <a:gd name="T12" fmla="*/ 0 w 399"/>
                  <a:gd name="T13" fmla="*/ 0 h 21"/>
                  <a:gd name="T14" fmla="*/ 0 w 399"/>
                  <a:gd name="T15" fmla="*/ 8 h 21"/>
                  <a:gd name="T16" fmla="*/ 0 w 399"/>
                  <a:gd name="T17" fmla="*/ 11 h 21"/>
                  <a:gd name="T18" fmla="*/ 0 w 399"/>
                  <a:gd name="T19" fmla="*/ 12 h 21"/>
                  <a:gd name="T20" fmla="*/ 0 w 399"/>
                  <a:gd name="T21" fmla="*/ 12 h 21"/>
                  <a:gd name="T22" fmla="*/ 0 w 399"/>
                  <a:gd name="T23" fmla="*/ 12 h 21"/>
                  <a:gd name="T24" fmla="*/ 0 w 399"/>
                  <a:gd name="T25" fmla="*/ 12 h 21"/>
                  <a:gd name="T26" fmla="*/ 12 w 399"/>
                  <a:gd name="T27" fmla="*/ 21 h 21"/>
                  <a:gd name="T28" fmla="*/ 41 w 399"/>
                  <a:gd name="T29" fmla="*/ 21 h 21"/>
                  <a:gd name="T30" fmla="*/ 199 w 399"/>
                  <a:gd name="T31" fmla="*/ 21 h 21"/>
                  <a:gd name="T32" fmla="*/ 384 w 399"/>
                  <a:gd name="T33" fmla="*/ 21 h 21"/>
                  <a:gd name="T34" fmla="*/ 385 w 399"/>
                  <a:gd name="T35" fmla="*/ 21 h 21"/>
                  <a:gd name="T36" fmla="*/ 399 w 399"/>
                  <a:gd name="T37" fmla="*/ 12 h 21"/>
                  <a:gd name="T38" fmla="*/ 399 w 399"/>
                  <a:gd name="T39" fmla="*/ 12 h 21"/>
                  <a:gd name="T40" fmla="*/ 399 w 399"/>
                  <a:gd name="T41" fmla="*/ 12 h 21"/>
                  <a:gd name="T42" fmla="*/ 399 w 399"/>
                  <a:gd name="T43" fmla="*/ 12 h 21"/>
                  <a:gd name="T44" fmla="*/ 399 w 399"/>
                  <a:gd name="T45" fmla="*/ 11 h 21"/>
                  <a:gd name="T46" fmla="*/ 399 w 399"/>
                  <a:gd name="T47" fmla="*/ 8 h 21"/>
                  <a:gd name="T48" fmla="*/ 399 w 399"/>
                  <a:gd name="T49" fmla="*/ 0 h 21"/>
                  <a:gd name="T50" fmla="*/ 233 w 399"/>
                  <a:gd name="T51" fmla="*/ 0 h 21"/>
                  <a:gd name="T52" fmla="*/ 16 w 399"/>
                  <a:gd name="T53" fmla="*/ 6 h 21"/>
                  <a:gd name="T54" fmla="*/ 28 w 399"/>
                  <a:gd name="T55" fmla="*/ 6 h 21"/>
                  <a:gd name="T56" fmla="*/ 28 w 399"/>
                  <a:gd name="T57" fmla="*/ 7 h 21"/>
                  <a:gd name="T58" fmla="*/ 28 w 399"/>
                  <a:gd name="T59" fmla="*/ 7 h 21"/>
                  <a:gd name="T60" fmla="*/ 16 w 399"/>
                  <a:gd name="T61" fmla="*/ 7 h 21"/>
                  <a:gd name="T62" fmla="*/ 16 w 399"/>
                  <a:gd name="T63" fmla="*/ 7 h 21"/>
                  <a:gd name="T64" fmla="*/ 16 w 399"/>
                  <a:gd name="T65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9" h="21">
                    <a:moveTo>
                      <a:pt x="233" y="0"/>
                    </a:moveTo>
                    <a:cubicBezTo>
                      <a:pt x="233" y="1"/>
                      <a:pt x="233" y="1"/>
                      <a:pt x="233" y="1"/>
                    </a:cubicBezTo>
                    <a:cubicBezTo>
                      <a:pt x="233" y="4"/>
                      <a:pt x="231" y="7"/>
                      <a:pt x="228" y="7"/>
                    </a:cubicBezTo>
                    <a:cubicBezTo>
                      <a:pt x="171" y="7"/>
                      <a:pt x="171" y="7"/>
                      <a:pt x="171" y="7"/>
                    </a:cubicBezTo>
                    <a:cubicBezTo>
                      <a:pt x="168" y="7"/>
                      <a:pt x="166" y="4"/>
                      <a:pt x="166" y="1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5" y="19"/>
                      <a:pt x="9" y="20"/>
                      <a:pt x="12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199" y="21"/>
                      <a:pt x="199" y="21"/>
                      <a:pt x="199" y="21"/>
                    </a:cubicBezTo>
                    <a:cubicBezTo>
                      <a:pt x="384" y="21"/>
                      <a:pt x="384" y="21"/>
                      <a:pt x="384" y="21"/>
                    </a:cubicBezTo>
                    <a:cubicBezTo>
                      <a:pt x="384" y="21"/>
                      <a:pt x="385" y="21"/>
                      <a:pt x="385" y="21"/>
                    </a:cubicBezTo>
                    <a:cubicBezTo>
                      <a:pt x="388" y="21"/>
                      <a:pt x="393" y="20"/>
                      <a:pt x="399" y="12"/>
                    </a:cubicBezTo>
                    <a:cubicBezTo>
                      <a:pt x="399" y="12"/>
                      <a:pt x="399" y="12"/>
                      <a:pt x="399" y="12"/>
                    </a:cubicBezTo>
                    <a:cubicBezTo>
                      <a:pt x="399" y="12"/>
                      <a:pt x="399" y="12"/>
                      <a:pt x="399" y="12"/>
                    </a:cubicBezTo>
                    <a:cubicBezTo>
                      <a:pt x="399" y="12"/>
                      <a:pt x="399" y="12"/>
                      <a:pt x="399" y="12"/>
                    </a:cubicBezTo>
                    <a:cubicBezTo>
                      <a:pt x="399" y="11"/>
                      <a:pt x="399" y="11"/>
                      <a:pt x="399" y="11"/>
                    </a:cubicBezTo>
                    <a:cubicBezTo>
                      <a:pt x="399" y="8"/>
                      <a:pt x="399" y="8"/>
                      <a:pt x="399" y="8"/>
                    </a:cubicBezTo>
                    <a:cubicBezTo>
                      <a:pt x="399" y="0"/>
                      <a:pt x="399" y="0"/>
                      <a:pt x="399" y="0"/>
                    </a:cubicBezTo>
                    <a:lnTo>
                      <a:pt x="233" y="0"/>
                    </a:lnTo>
                    <a:close/>
                    <a:moveTo>
                      <a:pt x="16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lnTo>
                      <a:pt x="16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72" name="Freeform 7"/>
              <p:cNvSpPr>
                <a:spLocks noEditPoints="1"/>
              </p:cNvSpPr>
              <p:nvPr/>
            </p:nvSpPr>
            <p:spPr bwMode="auto">
              <a:xfrm>
                <a:off x="1344613" y="5449888"/>
                <a:ext cx="1152525" cy="787400"/>
              </a:xfrm>
              <a:custGeom>
                <a:avLst/>
                <a:gdLst>
                  <a:gd name="T0" fmla="*/ 305 w 305"/>
                  <a:gd name="T1" fmla="*/ 207 h 207"/>
                  <a:gd name="T2" fmla="*/ 305 w 305"/>
                  <a:gd name="T3" fmla="*/ 10 h 207"/>
                  <a:gd name="T4" fmla="*/ 295 w 305"/>
                  <a:gd name="T5" fmla="*/ 0 h 207"/>
                  <a:gd name="T6" fmla="*/ 10 w 305"/>
                  <a:gd name="T7" fmla="*/ 0 h 207"/>
                  <a:gd name="T8" fmla="*/ 0 w 305"/>
                  <a:gd name="T9" fmla="*/ 10 h 207"/>
                  <a:gd name="T10" fmla="*/ 0 w 305"/>
                  <a:gd name="T11" fmla="*/ 207 h 207"/>
                  <a:gd name="T12" fmla="*/ 305 w 305"/>
                  <a:gd name="T13" fmla="*/ 207 h 207"/>
                  <a:gd name="T14" fmla="*/ 153 w 305"/>
                  <a:gd name="T15" fmla="*/ 4 h 207"/>
                  <a:gd name="T16" fmla="*/ 154 w 305"/>
                  <a:gd name="T17" fmla="*/ 6 h 207"/>
                  <a:gd name="T18" fmla="*/ 153 w 305"/>
                  <a:gd name="T19" fmla="*/ 8 h 207"/>
                  <a:gd name="T20" fmla="*/ 151 w 305"/>
                  <a:gd name="T21" fmla="*/ 6 h 207"/>
                  <a:gd name="T22" fmla="*/ 153 w 305"/>
                  <a:gd name="T23" fmla="*/ 4 h 207"/>
                  <a:gd name="T24" fmla="*/ 11 w 305"/>
                  <a:gd name="T25" fmla="*/ 13 h 207"/>
                  <a:gd name="T26" fmla="*/ 293 w 305"/>
                  <a:gd name="T27" fmla="*/ 13 h 207"/>
                  <a:gd name="T28" fmla="*/ 293 w 305"/>
                  <a:gd name="T29" fmla="*/ 197 h 207"/>
                  <a:gd name="T30" fmla="*/ 11 w 305"/>
                  <a:gd name="T31" fmla="*/ 197 h 207"/>
                  <a:gd name="T32" fmla="*/ 11 w 305"/>
                  <a:gd name="T33" fmla="*/ 13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5" h="207">
                    <a:moveTo>
                      <a:pt x="305" y="207"/>
                    </a:moveTo>
                    <a:cubicBezTo>
                      <a:pt x="305" y="10"/>
                      <a:pt x="305" y="10"/>
                      <a:pt x="305" y="10"/>
                    </a:cubicBezTo>
                    <a:cubicBezTo>
                      <a:pt x="305" y="5"/>
                      <a:pt x="300" y="0"/>
                      <a:pt x="29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207"/>
                      <a:pt x="0" y="207"/>
                      <a:pt x="0" y="207"/>
                    </a:cubicBezTo>
                    <a:lnTo>
                      <a:pt x="305" y="207"/>
                    </a:lnTo>
                    <a:close/>
                    <a:moveTo>
                      <a:pt x="153" y="4"/>
                    </a:moveTo>
                    <a:cubicBezTo>
                      <a:pt x="154" y="4"/>
                      <a:pt x="154" y="5"/>
                      <a:pt x="154" y="6"/>
                    </a:cubicBezTo>
                    <a:cubicBezTo>
                      <a:pt x="154" y="7"/>
                      <a:pt x="154" y="8"/>
                      <a:pt x="153" y="8"/>
                    </a:cubicBezTo>
                    <a:cubicBezTo>
                      <a:pt x="151" y="8"/>
                      <a:pt x="151" y="7"/>
                      <a:pt x="151" y="6"/>
                    </a:cubicBezTo>
                    <a:cubicBezTo>
                      <a:pt x="151" y="5"/>
                      <a:pt x="151" y="4"/>
                      <a:pt x="153" y="4"/>
                    </a:cubicBezTo>
                    <a:close/>
                    <a:moveTo>
                      <a:pt x="11" y="13"/>
                    </a:moveTo>
                    <a:cubicBezTo>
                      <a:pt x="293" y="13"/>
                      <a:pt x="293" y="13"/>
                      <a:pt x="293" y="13"/>
                    </a:cubicBezTo>
                    <a:cubicBezTo>
                      <a:pt x="293" y="197"/>
                      <a:pt x="293" y="197"/>
                      <a:pt x="293" y="197"/>
                    </a:cubicBezTo>
                    <a:cubicBezTo>
                      <a:pt x="11" y="197"/>
                      <a:pt x="11" y="197"/>
                      <a:pt x="11" y="197"/>
                    </a:cubicBezTo>
                    <a:lnTo>
                      <a:pt x="11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73" name="Freeform 8"/>
              <p:cNvSpPr>
                <a:spLocks/>
              </p:cNvSpPr>
              <p:nvPr/>
            </p:nvSpPr>
            <p:spPr bwMode="auto">
              <a:xfrm>
                <a:off x="1330325" y="5435600"/>
                <a:ext cx="1181100" cy="801688"/>
              </a:xfrm>
              <a:custGeom>
                <a:avLst/>
                <a:gdLst>
                  <a:gd name="T0" fmla="*/ 3 w 313"/>
                  <a:gd name="T1" fmla="*/ 211 h 211"/>
                  <a:gd name="T2" fmla="*/ 3 w 313"/>
                  <a:gd name="T3" fmla="*/ 14 h 211"/>
                  <a:gd name="T4" fmla="*/ 14 w 313"/>
                  <a:gd name="T5" fmla="*/ 3 h 211"/>
                  <a:gd name="T6" fmla="*/ 299 w 313"/>
                  <a:gd name="T7" fmla="*/ 3 h 211"/>
                  <a:gd name="T8" fmla="*/ 310 w 313"/>
                  <a:gd name="T9" fmla="*/ 14 h 211"/>
                  <a:gd name="T10" fmla="*/ 310 w 313"/>
                  <a:gd name="T11" fmla="*/ 211 h 211"/>
                  <a:gd name="T12" fmla="*/ 313 w 313"/>
                  <a:gd name="T13" fmla="*/ 211 h 211"/>
                  <a:gd name="T14" fmla="*/ 313 w 313"/>
                  <a:gd name="T15" fmla="*/ 14 h 211"/>
                  <a:gd name="T16" fmla="*/ 299 w 313"/>
                  <a:gd name="T17" fmla="*/ 0 h 211"/>
                  <a:gd name="T18" fmla="*/ 14 w 313"/>
                  <a:gd name="T19" fmla="*/ 0 h 211"/>
                  <a:gd name="T20" fmla="*/ 0 w 313"/>
                  <a:gd name="T21" fmla="*/ 14 h 211"/>
                  <a:gd name="T22" fmla="*/ 0 w 313"/>
                  <a:gd name="T23" fmla="*/ 211 h 211"/>
                  <a:gd name="T24" fmla="*/ 3 w 313"/>
                  <a:gd name="T25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3" h="211">
                    <a:moveTo>
                      <a:pt x="3" y="211"/>
                    </a:moveTo>
                    <a:cubicBezTo>
                      <a:pt x="3" y="14"/>
                      <a:pt x="3" y="14"/>
                      <a:pt x="3" y="14"/>
                    </a:cubicBezTo>
                    <a:cubicBezTo>
                      <a:pt x="3" y="8"/>
                      <a:pt x="8" y="3"/>
                      <a:pt x="14" y="3"/>
                    </a:cubicBezTo>
                    <a:cubicBezTo>
                      <a:pt x="299" y="3"/>
                      <a:pt x="299" y="3"/>
                      <a:pt x="299" y="3"/>
                    </a:cubicBezTo>
                    <a:cubicBezTo>
                      <a:pt x="305" y="3"/>
                      <a:pt x="310" y="8"/>
                      <a:pt x="310" y="14"/>
                    </a:cubicBezTo>
                    <a:cubicBezTo>
                      <a:pt x="310" y="211"/>
                      <a:pt x="310" y="211"/>
                      <a:pt x="310" y="211"/>
                    </a:cubicBezTo>
                    <a:cubicBezTo>
                      <a:pt x="313" y="211"/>
                      <a:pt x="313" y="211"/>
                      <a:pt x="313" y="211"/>
                    </a:cubicBezTo>
                    <a:cubicBezTo>
                      <a:pt x="313" y="14"/>
                      <a:pt x="313" y="14"/>
                      <a:pt x="313" y="14"/>
                    </a:cubicBezTo>
                    <a:cubicBezTo>
                      <a:pt x="313" y="6"/>
                      <a:pt x="307" y="0"/>
                      <a:pt x="29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11"/>
                      <a:pt x="0" y="211"/>
                      <a:pt x="0" y="211"/>
                    </a:cubicBezTo>
                    <a:lnTo>
                      <a:pt x="3" y="2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8067155" y="2987529"/>
              <a:ext cx="482241" cy="424068"/>
              <a:chOff x="937679" y="2893231"/>
              <a:chExt cx="691249" cy="552604"/>
            </a:xfrm>
            <a:solidFill>
              <a:schemeClr val="accent1"/>
            </a:solidFill>
          </p:grpSpPr>
          <p:sp>
            <p:nvSpPr>
              <p:cNvPr id="94" name="Freeform 12"/>
              <p:cNvSpPr>
                <a:spLocks noEditPoints="1"/>
              </p:cNvSpPr>
              <p:nvPr/>
            </p:nvSpPr>
            <p:spPr bwMode="auto">
              <a:xfrm>
                <a:off x="937679" y="2893231"/>
                <a:ext cx="691249" cy="552604"/>
              </a:xfrm>
              <a:custGeom>
                <a:avLst/>
                <a:gdLst>
                  <a:gd name="T0" fmla="*/ 394 w 414"/>
                  <a:gd name="T1" fmla="*/ 317 h 339"/>
                  <a:gd name="T2" fmla="*/ 21 w 414"/>
                  <a:gd name="T3" fmla="*/ 317 h 339"/>
                  <a:gd name="T4" fmla="*/ 21 w 414"/>
                  <a:gd name="T5" fmla="*/ 68 h 339"/>
                  <a:gd name="T6" fmla="*/ 394 w 414"/>
                  <a:gd name="T7" fmla="*/ 68 h 339"/>
                  <a:gd name="T8" fmla="*/ 394 w 414"/>
                  <a:gd name="T9" fmla="*/ 317 h 339"/>
                  <a:gd name="T10" fmla="*/ 135 w 414"/>
                  <a:gd name="T11" fmla="*/ 37 h 339"/>
                  <a:gd name="T12" fmla="*/ 120 w 414"/>
                  <a:gd name="T13" fmla="*/ 52 h 339"/>
                  <a:gd name="T14" fmla="*/ 105 w 414"/>
                  <a:gd name="T15" fmla="*/ 37 h 339"/>
                  <a:gd name="T16" fmla="*/ 120 w 414"/>
                  <a:gd name="T17" fmla="*/ 22 h 339"/>
                  <a:gd name="T18" fmla="*/ 135 w 414"/>
                  <a:gd name="T19" fmla="*/ 37 h 339"/>
                  <a:gd name="T20" fmla="*/ 94 w 414"/>
                  <a:gd name="T21" fmla="*/ 37 h 339"/>
                  <a:gd name="T22" fmla="*/ 78 w 414"/>
                  <a:gd name="T23" fmla="*/ 52 h 339"/>
                  <a:gd name="T24" fmla="*/ 63 w 414"/>
                  <a:gd name="T25" fmla="*/ 37 h 339"/>
                  <a:gd name="T26" fmla="*/ 78 w 414"/>
                  <a:gd name="T27" fmla="*/ 22 h 339"/>
                  <a:gd name="T28" fmla="*/ 94 w 414"/>
                  <a:gd name="T29" fmla="*/ 37 h 339"/>
                  <a:gd name="T30" fmla="*/ 52 w 414"/>
                  <a:gd name="T31" fmla="*/ 37 h 339"/>
                  <a:gd name="T32" fmla="*/ 37 w 414"/>
                  <a:gd name="T33" fmla="*/ 52 h 339"/>
                  <a:gd name="T34" fmla="*/ 21 w 414"/>
                  <a:gd name="T35" fmla="*/ 37 h 339"/>
                  <a:gd name="T36" fmla="*/ 37 w 414"/>
                  <a:gd name="T37" fmla="*/ 22 h 339"/>
                  <a:gd name="T38" fmla="*/ 52 w 414"/>
                  <a:gd name="T39" fmla="*/ 37 h 339"/>
                  <a:gd name="T40" fmla="*/ 414 w 414"/>
                  <a:gd name="T41" fmla="*/ 328 h 339"/>
                  <a:gd name="T42" fmla="*/ 414 w 414"/>
                  <a:gd name="T43" fmla="*/ 11 h 339"/>
                  <a:gd name="T44" fmla="*/ 403 w 414"/>
                  <a:gd name="T45" fmla="*/ 0 h 339"/>
                  <a:gd name="T46" fmla="*/ 11 w 414"/>
                  <a:gd name="T47" fmla="*/ 0 h 339"/>
                  <a:gd name="T48" fmla="*/ 0 w 414"/>
                  <a:gd name="T49" fmla="*/ 11 h 339"/>
                  <a:gd name="T50" fmla="*/ 0 w 414"/>
                  <a:gd name="T51" fmla="*/ 328 h 339"/>
                  <a:gd name="T52" fmla="*/ 11 w 414"/>
                  <a:gd name="T53" fmla="*/ 339 h 339"/>
                  <a:gd name="T54" fmla="*/ 403 w 414"/>
                  <a:gd name="T55" fmla="*/ 339 h 339"/>
                  <a:gd name="T56" fmla="*/ 414 w 414"/>
                  <a:gd name="T57" fmla="*/ 328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4" h="339">
                    <a:moveTo>
                      <a:pt x="394" y="317"/>
                    </a:moveTo>
                    <a:cubicBezTo>
                      <a:pt x="21" y="317"/>
                      <a:pt x="21" y="317"/>
                      <a:pt x="21" y="317"/>
                    </a:cubicBezTo>
                    <a:cubicBezTo>
                      <a:pt x="21" y="68"/>
                      <a:pt x="21" y="68"/>
                      <a:pt x="21" y="68"/>
                    </a:cubicBezTo>
                    <a:cubicBezTo>
                      <a:pt x="394" y="68"/>
                      <a:pt x="394" y="68"/>
                      <a:pt x="394" y="68"/>
                    </a:cubicBezTo>
                    <a:lnTo>
                      <a:pt x="394" y="317"/>
                    </a:lnTo>
                    <a:close/>
                    <a:moveTo>
                      <a:pt x="135" y="37"/>
                    </a:moveTo>
                    <a:cubicBezTo>
                      <a:pt x="135" y="45"/>
                      <a:pt x="128" y="52"/>
                      <a:pt x="120" y="52"/>
                    </a:cubicBezTo>
                    <a:cubicBezTo>
                      <a:pt x="112" y="52"/>
                      <a:pt x="105" y="45"/>
                      <a:pt x="105" y="37"/>
                    </a:cubicBezTo>
                    <a:cubicBezTo>
                      <a:pt x="105" y="28"/>
                      <a:pt x="112" y="22"/>
                      <a:pt x="120" y="22"/>
                    </a:cubicBezTo>
                    <a:cubicBezTo>
                      <a:pt x="128" y="22"/>
                      <a:pt x="135" y="28"/>
                      <a:pt x="135" y="37"/>
                    </a:cubicBezTo>
                    <a:moveTo>
                      <a:pt x="94" y="37"/>
                    </a:moveTo>
                    <a:cubicBezTo>
                      <a:pt x="94" y="45"/>
                      <a:pt x="87" y="52"/>
                      <a:pt x="78" y="52"/>
                    </a:cubicBezTo>
                    <a:cubicBezTo>
                      <a:pt x="70" y="52"/>
                      <a:pt x="63" y="45"/>
                      <a:pt x="63" y="37"/>
                    </a:cubicBezTo>
                    <a:cubicBezTo>
                      <a:pt x="63" y="28"/>
                      <a:pt x="70" y="22"/>
                      <a:pt x="78" y="22"/>
                    </a:cubicBezTo>
                    <a:cubicBezTo>
                      <a:pt x="87" y="22"/>
                      <a:pt x="94" y="28"/>
                      <a:pt x="94" y="37"/>
                    </a:cubicBezTo>
                    <a:moveTo>
                      <a:pt x="52" y="37"/>
                    </a:moveTo>
                    <a:cubicBezTo>
                      <a:pt x="52" y="45"/>
                      <a:pt x="45" y="52"/>
                      <a:pt x="37" y="52"/>
                    </a:cubicBezTo>
                    <a:cubicBezTo>
                      <a:pt x="28" y="52"/>
                      <a:pt x="21" y="45"/>
                      <a:pt x="21" y="37"/>
                    </a:cubicBezTo>
                    <a:cubicBezTo>
                      <a:pt x="21" y="28"/>
                      <a:pt x="28" y="22"/>
                      <a:pt x="37" y="22"/>
                    </a:cubicBezTo>
                    <a:cubicBezTo>
                      <a:pt x="45" y="22"/>
                      <a:pt x="52" y="28"/>
                      <a:pt x="52" y="37"/>
                    </a:cubicBezTo>
                    <a:moveTo>
                      <a:pt x="414" y="328"/>
                    </a:moveTo>
                    <a:cubicBezTo>
                      <a:pt x="414" y="11"/>
                      <a:pt x="414" y="11"/>
                      <a:pt x="414" y="11"/>
                    </a:cubicBezTo>
                    <a:cubicBezTo>
                      <a:pt x="414" y="11"/>
                      <a:pt x="414" y="0"/>
                      <a:pt x="40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0" y="0"/>
                      <a:pt x="0" y="11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28"/>
                      <a:pt x="0" y="339"/>
                      <a:pt x="11" y="339"/>
                    </a:cubicBezTo>
                    <a:cubicBezTo>
                      <a:pt x="403" y="339"/>
                      <a:pt x="403" y="339"/>
                      <a:pt x="403" y="339"/>
                    </a:cubicBezTo>
                    <a:cubicBezTo>
                      <a:pt x="403" y="339"/>
                      <a:pt x="414" y="339"/>
                      <a:pt x="414" y="32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  <p:sp>
            <p:nvSpPr>
              <p:cNvPr id="95" name="Freeform 13"/>
              <p:cNvSpPr>
                <a:spLocks/>
              </p:cNvSpPr>
              <p:nvPr/>
            </p:nvSpPr>
            <p:spPr bwMode="auto">
              <a:xfrm>
                <a:off x="1158230" y="3108665"/>
                <a:ext cx="253669" cy="205175"/>
              </a:xfrm>
              <a:custGeom>
                <a:avLst/>
                <a:gdLst>
                  <a:gd name="T0" fmla="*/ 0 w 360"/>
                  <a:gd name="T1" fmla="*/ 0 h 300"/>
                  <a:gd name="T2" fmla="*/ 305 w 360"/>
                  <a:gd name="T3" fmla="*/ 95 h 300"/>
                  <a:gd name="T4" fmla="*/ 215 w 360"/>
                  <a:gd name="T5" fmla="*/ 133 h 300"/>
                  <a:gd name="T6" fmla="*/ 360 w 360"/>
                  <a:gd name="T7" fmla="*/ 255 h 300"/>
                  <a:gd name="T8" fmla="*/ 315 w 360"/>
                  <a:gd name="T9" fmla="*/ 300 h 300"/>
                  <a:gd name="T10" fmla="*/ 168 w 360"/>
                  <a:gd name="T11" fmla="*/ 181 h 300"/>
                  <a:gd name="T12" fmla="*/ 149 w 360"/>
                  <a:gd name="T13" fmla="*/ 276 h 300"/>
                  <a:gd name="T14" fmla="*/ 0 w 360"/>
                  <a:gd name="T1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0" h="300">
                    <a:moveTo>
                      <a:pt x="0" y="0"/>
                    </a:moveTo>
                    <a:lnTo>
                      <a:pt x="305" y="95"/>
                    </a:lnTo>
                    <a:lnTo>
                      <a:pt x="215" y="133"/>
                    </a:lnTo>
                    <a:lnTo>
                      <a:pt x="360" y="255"/>
                    </a:lnTo>
                    <a:lnTo>
                      <a:pt x="315" y="300"/>
                    </a:lnTo>
                    <a:lnTo>
                      <a:pt x="168" y="181"/>
                    </a:lnTo>
                    <a:lnTo>
                      <a:pt x="149" y="2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4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9547349" y="2965793"/>
              <a:ext cx="554463" cy="467541"/>
              <a:chOff x="3403530" y="356585"/>
              <a:chExt cx="554463" cy="467541"/>
            </a:xfrm>
            <a:solidFill>
              <a:schemeClr val="accent1"/>
            </a:solidFill>
          </p:grpSpPr>
          <p:grpSp>
            <p:nvGrpSpPr>
              <p:cNvPr id="120" name="Group 119"/>
              <p:cNvGrpSpPr/>
              <p:nvPr/>
            </p:nvGrpSpPr>
            <p:grpSpPr>
              <a:xfrm>
                <a:off x="3403530" y="673228"/>
                <a:ext cx="554463" cy="150898"/>
                <a:chOff x="2103016" y="4481269"/>
                <a:chExt cx="3581892" cy="974816"/>
              </a:xfrm>
              <a:grpFill/>
            </p:grpSpPr>
            <p:sp>
              <p:nvSpPr>
                <p:cNvPr id="153" name="Trapezoid 152"/>
                <p:cNvSpPr/>
                <p:nvPr/>
              </p:nvSpPr>
              <p:spPr>
                <a:xfrm>
                  <a:off x="2103016" y="4481269"/>
                  <a:ext cx="3581892" cy="142869"/>
                </a:xfrm>
                <a:prstGeom prst="trapezoid">
                  <a:avLst>
                    <a:gd name="adj" fmla="val 20065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4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2109069" y="4650333"/>
                  <a:ext cx="3569786" cy="8057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4"/>
                </a:p>
              </p:txBody>
            </p:sp>
            <p:grpSp>
              <p:nvGrpSpPr>
                <p:cNvPr id="155" name="Group 154"/>
                <p:cNvGrpSpPr/>
                <p:nvPr/>
              </p:nvGrpSpPr>
              <p:grpSpPr>
                <a:xfrm>
                  <a:off x="2325081" y="4849640"/>
                  <a:ext cx="3137762" cy="387972"/>
                  <a:chOff x="6035781" y="4074551"/>
                  <a:chExt cx="3200831" cy="431038"/>
                </a:xfrm>
                <a:grpFill/>
              </p:grpSpPr>
              <p:sp>
                <p:nvSpPr>
                  <p:cNvPr id="156" name="Rectangle 155"/>
                  <p:cNvSpPr/>
                  <p:nvPr/>
                </p:nvSpPr>
                <p:spPr>
                  <a:xfrm>
                    <a:off x="6035781" y="4206661"/>
                    <a:ext cx="166454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>
                    <a:off x="6345386" y="4206661"/>
                    <a:ext cx="166454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6654991" y="4206661"/>
                    <a:ext cx="166454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6964596" y="4206661"/>
                    <a:ext cx="166454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7274201" y="4206661"/>
                    <a:ext cx="166454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7583806" y="4206661"/>
                    <a:ext cx="166454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7893411" y="4206661"/>
                    <a:ext cx="166454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>
                    <a:off x="8203016" y="4206661"/>
                    <a:ext cx="166454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>
                  <a:xfrm>
                    <a:off x="8618460" y="4074555"/>
                    <a:ext cx="237500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8999112" y="4074551"/>
                    <a:ext cx="237500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8618460" y="4339135"/>
                    <a:ext cx="237500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8999112" y="4339135"/>
                    <a:ext cx="237500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</p:grpSp>
          </p:grpSp>
          <p:grpSp>
            <p:nvGrpSpPr>
              <p:cNvPr id="121" name="Group 120"/>
              <p:cNvGrpSpPr/>
              <p:nvPr/>
            </p:nvGrpSpPr>
            <p:grpSpPr>
              <a:xfrm>
                <a:off x="3403530" y="514242"/>
                <a:ext cx="554463" cy="150898"/>
                <a:chOff x="2103016" y="4481269"/>
                <a:chExt cx="3581892" cy="974816"/>
              </a:xfrm>
              <a:grpFill/>
            </p:grpSpPr>
            <p:sp>
              <p:nvSpPr>
                <p:cNvPr id="138" name="Trapezoid 137"/>
                <p:cNvSpPr/>
                <p:nvPr/>
              </p:nvSpPr>
              <p:spPr>
                <a:xfrm>
                  <a:off x="2103016" y="4481269"/>
                  <a:ext cx="3581892" cy="142869"/>
                </a:xfrm>
                <a:prstGeom prst="trapezoid">
                  <a:avLst>
                    <a:gd name="adj" fmla="val 20065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4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2109069" y="4650333"/>
                  <a:ext cx="3569786" cy="8057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4"/>
                </a:p>
              </p:txBody>
            </p:sp>
            <p:grpSp>
              <p:nvGrpSpPr>
                <p:cNvPr id="140" name="Group 139"/>
                <p:cNvGrpSpPr/>
                <p:nvPr/>
              </p:nvGrpSpPr>
              <p:grpSpPr>
                <a:xfrm>
                  <a:off x="2325081" y="4849640"/>
                  <a:ext cx="3137762" cy="387972"/>
                  <a:chOff x="6035781" y="4074551"/>
                  <a:chExt cx="3200831" cy="431038"/>
                </a:xfrm>
                <a:grpFill/>
              </p:grpSpPr>
              <p:sp>
                <p:nvSpPr>
                  <p:cNvPr id="141" name="Rectangle 140"/>
                  <p:cNvSpPr/>
                  <p:nvPr/>
                </p:nvSpPr>
                <p:spPr>
                  <a:xfrm>
                    <a:off x="6035781" y="4206661"/>
                    <a:ext cx="166454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>
                  <a:xfrm>
                    <a:off x="6345386" y="4206661"/>
                    <a:ext cx="166454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>
                    <a:off x="6654991" y="4206661"/>
                    <a:ext cx="166454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>
                  <a:xfrm>
                    <a:off x="6964596" y="4206661"/>
                    <a:ext cx="166454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7274201" y="4206661"/>
                    <a:ext cx="166454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7583806" y="4206661"/>
                    <a:ext cx="166454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7893411" y="4206661"/>
                    <a:ext cx="166454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48" name="Rectangle 147"/>
                  <p:cNvSpPr/>
                  <p:nvPr/>
                </p:nvSpPr>
                <p:spPr>
                  <a:xfrm>
                    <a:off x="8203016" y="4206661"/>
                    <a:ext cx="166454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8618460" y="4074555"/>
                    <a:ext cx="237500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8999112" y="4074551"/>
                    <a:ext cx="237500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8618460" y="4339135"/>
                    <a:ext cx="237500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8999112" y="4339135"/>
                    <a:ext cx="237500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</p:grpSp>
          </p:grpSp>
          <p:grpSp>
            <p:nvGrpSpPr>
              <p:cNvPr id="122" name="Group 121"/>
              <p:cNvGrpSpPr/>
              <p:nvPr/>
            </p:nvGrpSpPr>
            <p:grpSpPr>
              <a:xfrm>
                <a:off x="3403530" y="356585"/>
                <a:ext cx="554463" cy="150898"/>
                <a:chOff x="2103016" y="4481269"/>
                <a:chExt cx="3581892" cy="974816"/>
              </a:xfrm>
              <a:grpFill/>
            </p:grpSpPr>
            <p:sp>
              <p:nvSpPr>
                <p:cNvPr id="123" name="Trapezoid 122"/>
                <p:cNvSpPr/>
                <p:nvPr/>
              </p:nvSpPr>
              <p:spPr>
                <a:xfrm>
                  <a:off x="2103016" y="4481269"/>
                  <a:ext cx="3581892" cy="142869"/>
                </a:xfrm>
                <a:prstGeom prst="trapezoid">
                  <a:avLst>
                    <a:gd name="adj" fmla="val 20065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4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2109069" y="4650333"/>
                  <a:ext cx="3569786" cy="8057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4"/>
                </a:p>
              </p:txBody>
            </p:sp>
            <p:grpSp>
              <p:nvGrpSpPr>
                <p:cNvPr id="125" name="Group 124"/>
                <p:cNvGrpSpPr/>
                <p:nvPr/>
              </p:nvGrpSpPr>
              <p:grpSpPr>
                <a:xfrm>
                  <a:off x="2325081" y="4849640"/>
                  <a:ext cx="3137762" cy="387972"/>
                  <a:chOff x="6035781" y="4074551"/>
                  <a:chExt cx="3200831" cy="431038"/>
                </a:xfrm>
                <a:grpFill/>
              </p:grpSpPr>
              <p:sp>
                <p:nvSpPr>
                  <p:cNvPr id="126" name="Rectangle 125"/>
                  <p:cNvSpPr/>
                  <p:nvPr/>
                </p:nvSpPr>
                <p:spPr>
                  <a:xfrm>
                    <a:off x="6035781" y="4206661"/>
                    <a:ext cx="166454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6345386" y="4206661"/>
                    <a:ext cx="166454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6654991" y="4206661"/>
                    <a:ext cx="166454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6964596" y="4206661"/>
                    <a:ext cx="166454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7274201" y="4206661"/>
                    <a:ext cx="166454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7583806" y="4206661"/>
                    <a:ext cx="166454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7893411" y="4206661"/>
                    <a:ext cx="166454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8203016" y="4206661"/>
                    <a:ext cx="166454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8618460" y="4074555"/>
                    <a:ext cx="237500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8999112" y="4074551"/>
                    <a:ext cx="237500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8618460" y="4339135"/>
                    <a:ext cx="237500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8999112" y="4339135"/>
                    <a:ext cx="237500" cy="1664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4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330402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45" y="6445514"/>
            <a:ext cx="1555953" cy="2529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"/>
            <a:ext cx="12192000" cy="6286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</p:spTree>
    <p:extLst>
      <p:ext uri="{BB962C8B-B14F-4D97-AF65-F5344CB8AC3E}">
        <p14:creationId xmlns:p14="http://schemas.microsoft.com/office/powerpoint/2010/main" val="415573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3606" b="7434"/>
          <a:stretch/>
        </p:blipFill>
        <p:spPr>
          <a:xfrm>
            <a:off x="0" y="1"/>
            <a:ext cx="12192000" cy="45733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F260E2-EABE-427C-ACE5-2982D08C7153}"/>
              </a:ext>
            </a:extLst>
          </p:cNvPr>
          <p:cNvSpPr/>
          <p:nvPr/>
        </p:nvSpPr>
        <p:spPr>
          <a:xfrm>
            <a:off x="-2181404" y="3332710"/>
            <a:ext cx="16476867" cy="36091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4569289"/>
            <a:ext cx="10515600" cy="847794"/>
          </a:xfrm>
        </p:spPr>
        <p:txBody>
          <a:bodyPr anchor="b"/>
          <a:lstStyle>
            <a:lvl1pPr algn="l">
              <a:defRPr sz="3607" b="0"/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1851" y="5501529"/>
            <a:ext cx="10515600" cy="538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5">
                <a:solidFill>
                  <a:srgbClr val="757581"/>
                </a:solidFill>
              </a:defRPr>
            </a:lvl1pPr>
            <a:lvl2pPr marL="458114" indent="0">
              <a:buNone/>
              <a:defRPr sz="1202"/>
            </a:lvl2pPr>
            <a:lvl3pPr marL="916229" indent="0">
              <a:buNone/>
              <a:defRPr sz="1002"/>
            </a:lvl3pPr>
            <a:lvl4pPr marL="1374343" indent="0">
              <a:buNone/>
              <a:defRPr sz="902"/>
            </a:lvl4pPr>
            <a:lvl5pPr marL="1832458" indent="0">
              <a:buNone/>
              <a:defRPr sz="902"/>
            </a:lvl5pPr>
            <a:lvl6pPr marL="2290572" indent="0">
              <a:buNone/>
              <a:defRPr sz="902"/>
            </a:lvl6pPr>
            <a:lvl7pPr marL="2748686" indent="0">
              <a:buNone/>
              <a:defRPr sz="902"/>
            </a:lvl7pPr>
            <a:lvl8pPr marL="3206801" indent="0">
              <a:buNone/>
              <a:defRPr sz="902"/>
            </a:lvl8pPr>
            <a:lvl9pPr marL="3664915" indent="0">
              <a:buNone/>
              <a:defRPr sz="902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45" y="6445514"/>
            <a:ext cx="1555953" cy="2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94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8778" b="3631"/>
          <a:stretch/>
        </p:blipFill>
        <p:spPr>
          <a:xfrm>
            <a:off x="0" y="-327"/>
            <a:ext cx="12192000" cy="4573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6D10A2-BCDA-4792-8232-828764B9F659}"/>
              </a:ext>
            </a:extLst>
          </p:cNvPr>
          <p:cNvSpPr/>
          <p:nvPr/>
        </p:nvSpPr>
        <p:spPr>
          <a:xfrm>
            <a:off x="-2181404" y="3332710"/>
            <a:ext cx="16476867" cy="36091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4569289"/>
            <a:ext cx="10515600" cy="847794"/>
          </a:xfrm>
        </p:spPr>
        <p:txBody>
          <a:bodyPr anchor="b"/>
          <a:lstStyle>
            <a:lvl1pPr algn="l">
              <a:defRPr sz="3607" b="0"/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1851" y="5501529"/>
            <a:ext cx="10515600" cy="538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5">
                <a:solidFill>
                  <a:srgbClr val="757581"/>
                </a:solidFill>
              </a:defRPr>
            </a:lvl1pPr>
            <a:lvl2pPr marL="458114" indent="0">
              <a:buNone/>
              <a:defRPr sz="1202"/>
            </a:lvl2pPr>
            <a:lvl3pPr marL="916229" indent="0">
              <a:buNone/>
              <a:defRPr sz="1002"/>
            </a:lvl3pPr>
            <a:lvl4pPr marL="1374343" indent="0">
              <a:buNone/>
              <a:defRPr sz="902"/>
            </a:lvl4pPr>
            <a:lvl5pPr marL="1832458" indent="0">
              <a:buNone/>
              <a:defRPr sz="902"/>
            </a:lvl5pPr>
            <a:lvl6pPr marL="2290572" indent="0">
              <a:buNone/>
              <a:defRPr sz="902"/>
            </a:lvl6pPr>
            <a:lvl7pPr marL="2748686" indent="0">
              <a:buNone/>
              <a:defRPr sz="902"/>
            </a:lvl7pPr>
            <a:lvl8pPr marL="3206801" indent="0">
              <a:buNone/>
              <a:defRPr sz="902"/>
            </a:lvl8pPr>
            <a:lvl9pPr marL="3664915" indent="0">
              <a:buNone/>
              <a:defRPr sz="902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45" y="6445514"/>
            <a:ext cx="1555953" cy="2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205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8441" b="3787"/>
          <a:stretch/>
        </p:blipFill>
        <p:spPr>
          <a:xfrm>
            <a:off x="0" y="-6008"/>
            <a:ext cx="12192000" cy="45793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3137AA-1ED0-45BD-9039-D69F12B72AAE}"/>
              </a:ext>
            </a:extLst>
          </p:cNvPr>
          <p:cNvSpPr/>
          <p:nvPr/>
        </p:nvSpPr>
        <p:spPr>
          <a:xfrm>
            <a:off x="-2181404" y="3332710"/>
            <a:ext cx="16476867" cy="36091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4569289"/>
            <a:ext cx="10515600" cy="847794"/>
          </a:xfrm>
        </p:spPr>
        <p:txBody>
          <a:bodyPr anchor="b"/>
          <a:lstStyle>
            <a:lvl1pPr algn="l">
              <a:defRPr sz="3607" b="0"/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1851" y="5501529"/>
            <a:ext cx="10515600" cy="538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5">
                <a:solidFill>
                  <a:srgbClr val="757581"/>
                </a:solidFill>
              </a:defRPr>
            </a:lvl1pPr>
            <a:lvl2pPr marL="458114" indent="0">
              <a:buNone/>
              <a:defRPr sz="1202"/>
            </a:lvl2pPr>
            <a:lvl3pPr marL="916229" indent="0">
              <a:buNone/>
              <a:defRPr sz="1002"/>
            </a:lvl3pPr>
            <a:lvl4pPr marL="1374343" indent="0">
              <a:buNone/>
              <a:defRPr sz="902"/>
            </a:lvl4pPr>
            <a:lvl5pPr marL="1832458" indent="0">
              <a:buNone/>
              <a:defRPr sz="902"/>
            </a:lvl5pPr>
            <a:lvl6pPr marL="2290572" indent="0">
              <a:buNone/>
              <a:defRPr sz="902"/>
            </a:lvl6pPr>
            <a:lvl7pPr marL="2748686" indent="0">
              <a:buNone/>
              <a:defRPr sz="902"/>
            </a:lvl7pPr>
            <a:lvl8pPr marL="3206801" indent="0">
              <a:buNone/>
              <a:defRPr sz="902"/>
            </a:lvl8pPr>
            <a:lvl9pPr marL="3664915" indent="0">
              <a:buNone/>
              <a:defRPr sz="902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45" y="6445514"/>
            <a:ext cx="1555953" cy="2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9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4" t="14013" r="15201" b="4427"/>
          <a:stretch/>
        </p:blipFill>
        <p:spPr>
          <a:xfrm rot="10800000">
            <a:off x="1" y="1"/>
            <a:ext cx="6886307" cy="6857999"/>
          </a:xfrm>
          <a:prstGeom prst="rect">
            <a:avLst/>
          </a:prstGeom>
        </p:spPr>
      </p:pic>
      <p:sp>
        <p:nvSpPr>
          <p:cNvPr id="8" name="Parallelogram 7"/>
          <p:cNvSpPr/>
          <p:nvPr/>
        </p:nvSpPr>
        <p:spPr>
          <a:xfrm>
            <a:off x="153101" y="6403087"/>
            <a:ext cx="2543913" cy="309803"/>
          </a:xfrm>
          <a:prstGeom prst="parallelogram">
            <a:avLst>
              <a:gd name="adj" fmla="val 20019"/>
            </a:avLst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3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Title 5"/>
          <p:cNvSpPr>
            <a:spLocks noGrp="1"/>
          </p:cNvSpPr>
          <p:nvPr>
            <p:ph type="ctrTitle"/>
          </p:nvPr>
        </p:nvSpPr>
        <p:spPr>
          <a:xfrm>
            <a:off x="6194689" y="2798450"/>
            <a:ext cx="3369044" cy="787319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z="4008"/>
              <a:t>Click to edit Master title style</a:t>
            </a:r>
            <a:endParaRPr lang="en-US" sz="4008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18"/>
          <a:stretch/>
        </p:blipFill>
        <p:spPr>
          <a:xfrm>
            <a:off x="6212425" y="3656309"/>
            <a:ext cx="3405547" cy="5190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Parallelogram 11"/>
          <p:cNvSpPr/>
          <p:nvPr/>
        </p:nvSpPr>
        <p:spPr>
          <a:xfrm>
            <a:off x="234152" y="6480000"/>
            <a:ext cx="271661" cy="191207"/>
          </a:xfrm>
          <a:prstGeom prst="parallelogram">
            <a:avLst>
              <a:gd name="adj" fmla="val 19266"/>
            </a:avLst>
          </a:prstGeom>
          <a:solidFill>
            <a:srgbClr val="0B8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2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471" y="6480001"/>
            <a:ext cx="262363" cy="1873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2" spc="-50" baseline="0">
                <a:solidFill>
                  <a:schemeClr val="bg1"/>
                </a:solidFill>
              </a:defRPr>
            </a:lvl1pPr>
          </a:lstStyle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41982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3967" b="8266"/>
          <a:stretch/>
        </p:blipFill>
        <p:spPr>
          <a:xfrm>
            <a:off x="0" y="1"/>
            <a:ext cx="12192000" cy="45733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9B8D29-F7E3-483D-A28D-973B02EAA005}"/>
              </a:ext>
            </a:extLst>
          </p:cNvPr>
          <p:cNvSpPr/>
          <p:nvPr/>
        </p:nvSpPr>
        <p:spPr>
          <a:xfrm>
            <a:off x="-2181404" y="3332710"/>
            <a:ext cx="16476867" cy="36091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4569289"/>
            <a:ext cx="10515600" cy="847794"/>
          </a:xfrm>
        </p:spPr>
        <p:txBody>
          <a:bodyPr anchor="b"/>
          <a:lstStyle>
            <a:lvl1pPr algn="l">
              <a:defRPr sz="3607" b="0"/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1851" y="5501529"/>
            <a:ext cx="10515600" cy="538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5">
                <a:solidFill>
                  <a:srgbClr val="757581"/>
                </a:solidFill>
              </a:defRPr>
            </a:lvl1pPr>
            <a:lvl2pPr marL="458114" indent="0">
              <a:buNone/>
              <a:defRPr sz="1202"/>
            </a:lvl2pPr>
            <a:lvl3pPr marL="916229" indent="0">
              <a:buNone/>
              <a:defRPr sz="1002"/>
            </a:lvl3pPr>
            <a:lvl4pPr marL="1374343" indent="0">
              <a:buNone/>
              <a:defRPr sz="902"/>
            </a:lvl4pPr>
            <a:lvl5pPr marL="1832458" indent="0">
              <a:buNone/>
              <a:defRPr sz="902"/>
            </a:lvl5pPr>
            <a:lvl6pPr marL="2290572" indent="0">
              <a:buNone/>
              <a:defRPr sz="902"/>
            </a:lvl6pPr>
            <a:lvl7pPr marL="2748686" indent="0">
              <a:buNone/>
              <a:defRPr sz="902"/>
            </a:lvl7pPr>
            <a:lvl8pPr marL="3206801" indent="0">
              <a:buNone/>
              <a:defRPr sz="902"/>
            </a:lvl8pPr>
            <a:lvl9pPr marL="3664915" indent="0">
              <a:buNone/>
              <a:defRPr sz="902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45" y="6445514"/>
            <a:ext cx="1555953" cy="2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76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201" b="11488"/>
          <a:stretch/>
        </p:blipFill>
        <p:spPr>
          <a:xfrm>
            <a:off x="0" y="0"/>
            <a:ext cx="12192000" cy="45733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84CF3A-E670-44AA-B2BF-92448652F0F8}"/>
              </a:ext>
            </a:extLst>
          </p:cNvPr>
          <p:cNvSpPr/>
          <p:nvPr/>
        </p:nvSpPr>
        <p:spPr>
          <a:xfrm>
            <a:off x="-2181404" y="3332710"/>
            <a:ext cx="16476867" cy="36091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4569289"/>
            <a:ext cx="10515600" cy="847794"/>
          </a:xfrm>
        </p:spPr>
        <p:txBody>
          <a:bodyPr anchor="b"/>
          <a:lstStyle>
            <a:lvl1pPr algn="l">
              <a:defRPr sz="3607" b="0"/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1851" y="5501529"/>
            <a:ext cx="10515600" cy="538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5">
                <a:solidFill>
                  <a:srgbClr val="757581"/>
                </a:solidFill>
              </a:defRPr>
            </a:lvl1pPr>
            <a:lvl2pPr marL="458114" indent="0">
              <a:buNone/>
              <a:defRPr sz="1202"/>
            </a:lvl2pPr>
            <a:lvl3pPr marL="916229" indent="0">
              <a:buNone/>
              <a:defRPr sz="1002"/>
            </a:lvl3pPr>
            <a:lvl4pPr marL="1374343" indent="0">
              <a:buNone/>
              <a:defRPr sz="902"/>
            </a:lvl4pPr>
            <a:lvl5pPr marL="1832458" indent="0">
              <a:buNone/>
              <a:defRPr sz="902"/>
            </a:lvl5pPr>
            <a:lvl6pPr marL="2290572" indent="0">
              <a:buNone/>
              <a:defRPr sz="902"/>
            </a:lvl6pPr>
            <a:lvl7pPr marL="2748686" indent="0">
              <a:buNone/>
              <a:defRPr sz="902"/>
            </a:lvl7pPr>
            <a:lvl8pPr marL="3206801" indent="0">
              <a:buNone/>
              <a:defRPr sz="902"/>
            </a:lvl8pPr>
            <a:lvl9pPr marL="3664915" indent="0">
              <a:buNone/>
              <a:defRPr sz="902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45" y="6445514"/>
            <a:ext cx="1555953" cy="2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152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11681"/>
          <a:stretch/>
        </p:blipFill>
        <p:spPr>
          <a:xfrm>
            <a:off x="0" y="1027"/>
            <a:ext cx="12192000" cy="45723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DB2478-123A-4E74-B5CD-3899778056C1}"/>
              </a:ext>
            </a:extLst>
          </p:cNvPr>
          <p:cNvSpPr/>
          <p:nvPr/>
        </p:nvSpPr>
        <p:spPr>
          <a:xfrm>
            <a:off x="-2181404" y="3332710"/>
            <a:ext cx="16476867" cy="36091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4569289"/>
            <a:ext cx="10515600" cy="847794"/>
          </a:xfrm>
        </p:spPr>
        <p:txBody>
          <a:bodyPr anchor="b"/>
          <a:lstStyle>
            <a:lvl1pPr algn="l">
              <a:defRPr sz="3607" b="0"/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1851" y="5501529"/>
            <a:ext cx="10515600" cy="538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5">
                <a:solidFill>
                  <a:srgbClr val="757581"/>
                </a:solidFill>
              </a:defRPr>
            </a:lvl1pPr>
            <a:lvl2pPr marL="458114" indent="0">
              <a:buNone/>
              <a:defRPr sz="1202"/>
            </a:lvl2pPr>
            <a:lvl3pPr marL="916229" indent="0">
              <a:buNone/>
              <a:defRPr sz="1002"/>
            </a:lvl3pPr>
            <a:lvl4pPr marL="1374343" indent="0">
              <a:buNone/>
              <a:defRPr sz="902"/>
            </a:lvl4pPr>
            <a:lvl5pPr marL="1832458" indent="0">
              <a:buNone/>
              <a:defRPr sz="902"/>
            </a:lvl5pPr>
            <a:lvl6pPr marL="2290572" indent="0">
              <a:buNone/>
              <a:defRPr sz="902"/>
            </a:lvl6pPr>
            <a:lvl7pPr marL="2748686" indent="0">
              <a:buNone/>
              <a:defRPr sz="902"/>
            </a:lvl7pPr>
            <a:lvl8pPr marL="3206801" indent="0">
              <a:buNone/>
              <a:defRPr sz="902"/>
            </a:lvl8pPr>
            <a:lvl9pPr marL="3664915" indent="0">
              <a:buNone/>
              <a:defRPr sz="902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45" y="6445514"/>
            <a:ext cx="1555953" cy="2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3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12853"/>
          <a:stretch/>
        </p:blipFill>
        <p:spPr>
          <a:xfrm>
            <a:off x="0" y="0"/>
            <a:ext cx="12192000" cy="45733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5DF4EB-B82E-4A4E-BA8C-1A2024046C39}"/>
              </a:ext>
            </a:extLst>
          </p:cNvPr>
          <p:cNvSpPr/>
          <p:nvPr/>
        </p:nvSpPr>
        <p:spPr>
          <a:xfrm>
            <a:off x="-2181404" y="3332710"/>
            <a:ext cx="16476867" cy="36091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4569289"/>
            <a:ext cx="10515600" cy="847794"/>
          </a:xfrm>
        </p:spPr>
        <p:txBody>
          <a:bodyPr anchor="b"/>
          <a:lstStyle>
            <a:lvl1pPr algn="l">
              <a:defRPr sz="3607" b="0"/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1851" y="5501529"/>
            <a:ext cx="10515600" cy="538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5">
                <a:solidFill>
                  <a:srgbClr val="757581"/>
                </a:solidFill>
              </a:defRPr>
            </a:lvl1pPr>
            <a:lvl2pPr marL="458114" indent="0">
              <a:buNone/>
              <a:defRPr sz="1202"/>
            </a:lvl2pPr>
            <a:lvl3pPr marL="916229" indent="0">
              <a:buNone/>
              <a:defRPr sz="1002"/>
            </a:lvl3pPr>
            <a:lvl4pPr marL="1374343" indent="0">
              <a:buNone/>
              <a:defRPr sz="902"/>
            </a:lvl4pPr>
            <a:lvl5pPr marL="1832458" indent="0">
              <a:buNone/>
              <a:defRPr sz="902"/>
            </a:lvl5pPr>
            <a:lvl6pPr marL="2290572" indent="0">
              <a:buNone/>
              <a:defRPr sz="902"/>
            </a:lvl6pPr>
            <a:lvl7pPr marL="2748686" indent="0">
              <a:buNone/>
              <a:defRPr sz="902"/>
            </a:lvl7pPr>
            <a:lvl8pPr marL="3206801" indent="0">
              <a:buNone/>
              <a:defRPr sz="902"/>
            </a:lvl8pPr>
            <a:lvl9pPr marL="3664915" indent="0">
              <a:buNone/>
              <a:defRPr sz="902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45" y="6445514"/>
            <a:ext cx="1555953" cy="2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60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45" y="6445514"/>
            <a:ext cx="1555953" cy="25299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7DFEB1-5307-4A47-B79A-4456E384393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8901" y="1057771"/>
            <a:ext cx="5771161" cy="5076930"/>
          </a:xfrm>
          <a:prstGeom prst="rect">
            <a:avLst/>
          </a:prstGeom>
        </p:spPr>
        <p:txBody>
          <a:bodyPr>
            <a:normAutofit/>
          </a:bodyPr>
          <a:lstStyle>
            <a:lvl1pPr marL="360720" indent="-360720">
              <a:spcAft>
                <a:spcPts val="601"/>
              </a:spcAft>
              <a:buClr>
                <a:srgbClr val="0F8ACB"/>
              </a:buClr>
              <a:buSzPct val="100000"/>
              <a:buFont typeface="Arial" panose="020B0604020202020204" pitchFamily="34" charset="0"/>
              <a:buChar char="»"/>
              <a:defRPr sz="2806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721440" indent="-288576">
              <a:spcAft>
                <a:spcPts val="601"/>
              </a:spcAft>
              <a:buClr>
                <a:srgbClr val="0F8ACB"/>
              </a:buClr>
              <a:buSzPct val="10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240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010016" indent="-288576">
              <a:spcAft>
                <a:spcPts val="301"/>
              </a:spcAft>
              <a:buClr>
                <a:srgbClr val="0F8ACB"/>
              </a:buClr>
              <a:buFont typeface="Arial" panose="020B0604020202020204" pitchFamily="34" charset="0"/>
              <a:buChar char="–"/>
              <a:defRPr sz="2004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298592" indent="-288576">
              <a:spcAft>
                <a:spcPts val="301"/>
              </a:spcAft>
              <a:buClr>
                <a:srgbClr val="757581"/>
              </a:buClr>
              <a:buFont typeface="Arial" panose="020B0604020202020204" pitchFamily="34" charset="0"/>
              <a:buChar char="•"/>
              <a:defRPr sz="1603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587168" indent="-288576">
              <a:spcAft>
                <a:spcPts val="301"/>
              </a:spcAft>
              <a:buClr>
                <a:srgbClr val="757581"/>
              </a:buClr>
              <a:buFont typeface="Arial" panose="020B0604020202020204" pitchFamily="34" charset="0"/>
              <a:buChar char="–"/>
              <a:defRPr sz="1202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DCEC85B-DDAF-4CCB-B79E-E443AC5C49F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47695" y="1066585"/>
            <a:ext cx="5771161" cy="5076930"/>
          </a:xfrm>
          <a:prstGeom prst="rect">
            <a:avLst/>
          </a:prstGeom>
        </p:spPr>
        <p:txBody>
          <a:bodyPr>
            <a:normAutofit/>
          </a:bodyPr>
          <a:lstStyle>
            <a:lvl1pPr marL="360720" indent="-360720">
              <a:spcAft>
                <a:spcPts val="601"/>
              </a:spcAft>
              <a:buClr>
                <a:srgbClr val="0F8ACB"/>
              </a:buClr>
              <a:buSzPct val="100000"/>
              <a:buFont typeface="Arial" panose="020B0604020202020204" pitchFamily="34" charset="0"/>
              <a:buChar char="»"/>
              <a:defRPr sz="2806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721440" indent="-288576">
              <a:spcAft>
                <a:spcPts val="601"/>
              </a:spcAft>
              <a:buClr>
                <a:srgbClr val="0F8ACB"/>
              </a:buClr>
              <a:buSzPct val="10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240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010016" indent="-288576">
              <a:spcAft>
                <a:spcPts val="301"/>
              </a:spcAft>
              <a:buClr>
                <a:srgbClr val="0F8ACB"/>
              </a:buClr>
              <a:buFont typeface="Arial" panose="020B0604020202020204" pitchFamily="34" charset="0"/>
              <a:buChar char="–"/>
              <a:defRPr sz="2004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298592" indent="-288576">
              <a:spcAft>
                <a:spcPts val="301"/>
              </a:spcAft>
              <a:buClr>
                <a:srgbClr val="757581"/>
              </a:buClr>
              <a:buFont typeface="Arial" panose="020B0604020202020204" pitchFamily="34" charset="0"/>
              <a:buChar char="•"/>
              <a:defRPr sz="1603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587168" indent="-288576">
              <a:spcAft>
                <a:spcPts val="301"/>
              </a:spcAft>
              <a:buClr>
                <a:srgbClr val="757581"/>
              </a:buClr>
              <a:buFont typeface="Arial" panose="020B0604020202020204" pitchFamily="34" charset="0"/>
              <a:buChar char="–"/>
              <a:defRPr sz="1202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42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1049309"/>
            <a:ext cx="5748892" cy="63980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4" b="1">
                <a:solidFill>
                  <a:srgbClr val="0F4068"/>
                </a:solidFill>
              </a:defRPr>
            </a:lvl1pPr>
            <a:lvl2pPr marL="458114" indent="0">
              <a:buNone/>
              <a:defRPr sz="2004" b="1"/>
            </a:lvl2pPr>
            <a:lvl3pPr marL="916229" indent="0">
              <a:buNone/>
              <a:defRPr sz="1804" b="1"/>
            </a:lvl3pPr>
            <a:lvl4pPr marL="1374343" indent="0">
              <a:buNone/>
              <a:defRPr sz="1603" b="1"/>
            </a:lvl4pPr>
            <a:lvl5pPr marL="1832458" indent="0">
              <a:buNone/>
              <a:defRPr sz="1603" b="1"/>
            </a:lvl5pPr>
            <a:lvl6pPr marL="2290572" indent="0">
              <a:buNone/>
              <a:defRPr sz="1603" b="1"/>
            </a:lvl6pPr>
            <a:lvl7pPr marL="2748686" indent="0">
              <a:buNone/>
              <a:defRPr sz="1603" b="1"/>
            </a:lvl7pPr>
            <a:lvl8pPr marL="3206801" indent="0">
              <a:buNone/>
              <a:defRPr sz="1603" b="1"/>
            </a:lvl8pPr>
            <a:lvl9pPr marL="3664915" indent="0">
              <a:buNone/>
              <a:defRPr sz="160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821" y="1049308"/>
            <a:ext cx="5746240" cy="639804"/>
          </a:xfrm>
          <a:prstGeom prst="rect">
            <a:avLst/>
          </a:prstGeom>
        </p:spPr>
        <p:txBody>
          <a:bodyPr anchor="b"/>
          <a:lstStyle>
            <a:lvl1pPr>
              <a:defRPr lang="en-US" sz="1804" b="1" smtClean="0">
                <a:solidFill>
                  <a:srgbClr val="0F4068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45" y="6445514"/>
            <a:ext cx="1555953" cy="25299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C39EE1-CA81-4199-98D3-67C04FB2011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47696" y="1689112"/>
            <a:ext cx="5748892" cy="4454403"/>
          </a:xfrm>
          <a:prstGeom prst="rect">
            <a:avLst/>
          </a:prstGeom>
        </p:spPr>
        <p:txBody>
          <a:bodyPr>
            <a:normAutofit/>
          </a:bodyPr>
          <a:lstStyle>
            <a:lvl1pPr marL="360720" indent="-360720">
              <a:spcAft>
                <a:spcPts val="601"/>
              </a:spcAft>
              <a:buClr>
                <a:srgbClr val="0F8ACB"/>
              </a:buClr>
              <a:buSzPct val="100000"/>
              <a:buFont typeface="Arial" panose="020B0604020202020204" pitchFamily="34" charset="0"/>
              <a:buChar char="»"/>
              <a:defRPr sz="2806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721440" indent="-288576">
              <a:spcAft>
                <a:spcPts val="601"/>
              </a:spcAft>
              <a:buClr>
                <a:srgbClr val="0F8ACB"/>
              </a:buClr>
              <a:buSzPct val="10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240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010016" indent="-288576">
              <a:spcAft>
                <a:spcPts val="301"/>
              </a:spcAft>
              <a:buClr>
                <a:srgbClr val="0F8ACB"/>
              </a:buClr>
              <a:buFont typeface="Arial" panose="020B0604020202020204" pitchFamily="34" charset="0"/>
              <a:buChar char="–"/>
              <a:defRPr sz="2004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298592" indent="-288576">
              <a:spcAft>
                <a:spcPts val="301"/>
              </a:spcAft>
              <a:buClr>
                <a:srgbClr val="757581"/>
              </a:buClr>
              <a:buFont typeface="Arial" panose="020B0604020202020204" pitchFamily="34" charset="0"/>
              <a:buChar char="•"/>
              <a:defRPr sz="1603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587168" indent="-288576">
              <a:spcAft>
                <a:spcPts val="301"/>
              </a:spcAft>
              <a:buClr>
                <a:srgbClr val="757581"/>
              </a:buClr>
              <a:buFont typeface="Arial" panose="020B0604020202020204" pitchFamily="34" charset="0"/>
              <a:buChar char="–"/>
              <a:defRPr sz="1202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041567B-6C0F-4911-A597-55F120A46B97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3822" y="1689112"/>
            <a:ext cx="5748892" cy="4454403"/>
          </a:xfrm>
          <a:prstGeom prst="rect">
            <a:avLst/>
          </a:prstGeom>
        </p:spPr>
        <p:txBody>
          <a:bodyPr>
            <a:normAutofit/>
          </a:bodyPr>
          <a:lstStyle>
            <a:lvl1pPr marL="360720" indent="-360720">
              <a:spcAft>
                <a:spcPts val="601"/>
              </a:spcAft>
              <a:buClr>
                <a:srgbClr val="0F8ACB"/>
              </a:buClr>
              <a:buSzPct val="100000"/>
              <a:buFont typeface="Arial" panose="020B0604020202020204" pitchFamily="34" charset="0"/>
              <a:buChar char="»"/>
              <a:defRPr sz="2806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721440" indent="-288576">
              <a:spcAft>
                <a:spcPts val="601"/>
              </a:spcAft>
              <a:buClr>
                <a:srgbClr val="0F8ACB"/>
              </a:buClr>
              <a:buSzPct val="10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240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010016" indent="-288576">
              <a:spcAft>
                <a:spcPts val="301"/>
              </a:spcAft>
              <a:buClr>
                <a:srgbClr val="0F8ACB"/>
              </a:buClr>
              <a:buFont typeface="Arial" panose="020B0604020202020204" pitchFamily="34" charset="0"/>
              <a:buChar char="–"/>
              <a:defRPr sz="2004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298592" indent="-288576">
              <a:spcAft>
                <a:spcPts val="301"/>
              </a:spcAft>
              <a:buClr>
                <a:srgbClr val="757581"/>
              </a:buClr>
              <a:buFont typeface="Arial" panose="020B0604020202020204" pitchFamily="34" charset="0"/>
              <a:buChar char="•"/>
              <a:defRPr sz="1603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587168" indent="-288576">
              <a:spcAft>
                <a:spcPts val="301"/>
              </a:spcAft>
              <a:buClr>
                <a:srgbClr val="757581"/>
              </a:buClr>
              <a:buFont typeface="Arial" panose="020B0604020202020204" pitchFamily="34" charset="0"/>
              <a:buChar char="–"/>
              <a:defRPr sz="1202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6894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03" y="273748"/>
            <a:ext cx="4011510" cy="1161833"/>
          </a:xfrm>
        </p:spPr>
        <p:txBody>
          <a:bodyPr anchor="b"/>
          <a:lstStyle>
            <a:lvl1pPr algn="l">
              <a:defRPr sz="2004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203" y="1435581"/>
            <a:ext cx="4011510" cy="46903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3"/>
            </a:lvl1pPr>
            <a:lvl2pPr marL="458114" indent="0">
              <a:buNone/>
              <a:defRPr sz="1202"/>
            </a:lvl2pPr>
            <a:lvl3pPr marL="916229" indent="0">
              <a:buNone/>
              <a:defRPr sz="1002"/>
            </a:lvl3pPr>
            <a:lvl4pPr marL="1374343" indent="0">
              <a:buNone/>
              <a:defRPr sz="902"/>
            </a:lvl4pPr>
            <a:lvl5pPr marL="1832458" indent="0">
              <a:buNone/>
              <a:defRPr sz="902"/>
            </a:lvl5pPr>
            <a:lvl6pPr marL="2290572" indent="0">
              <a:buNone/>
              <a:defRPr sz="902"/>
            </a:lvl6pPr>
            <a:lvl7pPr marL="2748686" indent="0">
              <a:buNone/>
              <a:defRPr sz="902"/>
            </a:lvl7pPr>
            <a:lvl8pPr marL="3206801" indent="0">
              <a:buNone/>
              <a:defRPr sz="902"/>
            </a:lvl8pPr>
            <a:lvl9pPr marL="3664915" indent="0">
              <a:buNone/>
              <a:defRPr sz="9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45" y="6445514"/>
            <a:ext cx="1555953" cy="25299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301878-E23E-4EFD-B075-9669B7E2A8C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767049" y="273748"/>
            <a:ext cx="6815749" cy="5869768"/>
          </a:xfrm>
          <a:prstGeom prst="rect">
            <a:avLst/>
          </a:prstGeom>
        </p:spPr>
        <p:txBody>
          <a:bodyPr>
            <a:normAutofit/>
          </a:bodyPr>
          <a:lstStyle>
            <a:lvl1pPr marL="360720" indent="-360720">
              <a:spcAft>
                <a:spcPts val="601"/>
              </a:spcAft>
              <a:buClr>
                <a:srgbClr val="0F8ACB"/>
              </a:buClr>
              <a:buSzPct val="100000"/>
              <a:buFont typeface="Arial" panose="020B0604020202020204" pitchFamily="34" charset="0"/>
              <a:buChar char="»"/>
              <a:defRPr sz="2806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721440" indent="-288576">
              <a:spcAft>
                <a:spcPts val="601"/>
              </a:spcAft>
              <a:buClr>
                <a:srgbClr val="0F8ACB"/>
              </a:buClr>
              <a:buSzPct val="10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240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010016" indent="-288576">
              <a:spcAft>
                <a:spcPts val="301"/>
              </a:spcAft>
              <a:buClr>
                <a:srgbClr val="0F8ACB"/>
              </a:buClr>
              <a:buFont typeface="Arial" panose="020B0604020202020204" pitchFamily="34" charset="0"/>
              <a:buChar char="–"/>
              <a:defRPr sz="2004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298592" indent="-288576">
              <a:spcAft>
                <a:spcPts val="301"/>
              </a:spcAft>
              <a:buClr>
                <a:srgbClr val="757581"/>
              </a:buClr>
              <a:buFont typeface="Arial" panose="020B0604020202020204" pitchFamily="34" charset="0"/>
              <a:buChar char="•"/>
              <a:defRPr sz="1603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587168" indent="-288576">
              <a:spcAft>
                <a:spcPts val="301"/>
              </a:spcAft>
              <a:buClr>
                <a:srgbClr val="757581"/>
              </a:buClr>
              <a:buFont typeface="Arial" panose="020B0604020202020204" pitchFamily="34" charset="0"/>
              <a:buChar char="–"/>
              <a:defRPr sz="1202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757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2" y="4800122"/>
            <a:ext cx="7315200" cy="566593"/>
          </a:xfrm>
        </p:spPr>
        <p:txBody>
          <a:bodyPr anchor="b"/>
          <a:lstStyle>
            <a:lvl1pPr algn="l">
              <a:defRPr sz="200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2" y="612748"/>
            <a:ext cx="7315200" cy="4114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6"/>
            </a:lvl1pPr>
            <a:lvl2pPr marL="458114" indent="0">
              <a:buNone/>
              <a:defRPr sz="2806"/>
            </a:lvl2pPr>
            <a:lvl3pPr marL="916229" indent="0">
              <a:buNone/>
              <a:defRPr sz="2405"/>
            </a:lvl3pPr>
            <a:lvl4pPr marL="1374343" indent="0">
              <a:buNone/>
              <a:defRPr sz="2004"/>
            </a:lvl4pPr>
            <a:lvl5pPr marL="1832458" indent="0">
              <a:buNone/>
              <a:defRPr sz="2004"/>
            </a:lvl5pPr>
            <a:lvl6pPr marL="2290572" indent="0">
              <a:buNone/>
              <a:defRPr sz="2004"/>
            </a:lvl6pPr>
            <a:lvl7pPr marL="2748686" indent="0">
              <a:buNone/>
              <a:defRPr sz="2004"/>
            </a:lvl7pPr>
            <a:lvl8pPr marL="3206801" indent="0">
              <a:buNone/>
              <a:defRPr sz="2004"/>
            </a:lvl8pPr>
            <a:lvl9pPr marL="3664915" indent="0">
              <a:buNone/>
              <a:defRPr sz="20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2" y="5366715"/>
            <a:ext cx="7315200" cy="805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3"/>
            </a:lvl1pPr>
            <a:lvl2pPr marL="458114" indent="0">
              <a:buNone/>
              <a:defRPr sz="1202"/>
            </a:lvl2pPr>
            <a:lvl3pPr marL="916229" indent="0">
              <a:buNone/>
              <a:defRPr sz="1002"/>
            </a:lvl3pPr>
            <a:lvl4pPr marL="1374343" indent="0">
              <a:buNone/>
              <a:defRPr sz="902"/>
            </a:lvl4pPr>
            <a:lvl5pPr marL="1832458" indent="0">
              <a:buNone/>
              <a:defRPr sz="902"/>
            </a:lvl5pPr>
            <a:lvl6pPr marL="2290572" indent="0">
              <a:buNone/>
              <a:defRPr sz="902"/>
            </a:lvl6pPr>
            <a:lvl7pPr marL="2748686" indent="0">
              <a:buNone/>
              <a:defRPr sz="902"/>
            </a:lvl7pPr>
            <a:lvl8pPr marL="3206801" indent="0">
              <a:buNone/>
              <a:defRPr sz="902"/>
            </a:lvl8pPr>
            <a:lvl9pPr marL="3664915" indent="0">
              <a:buNone/>
              <a:defRPr sz="9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45" y="6445514"/>
            <a:ext cx="1555953" cy="2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246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803251"/>
            <a:ext cx="9144000" cy="2387600"/>
          </a:xfrm>
        </p:spPr>
        <p:txBody>
          <a:bodyPr anchor="b">
            <a:normAutofit/>
          </a:bodyPr>
          <a:lstStyle>
            <a:lvl1pPr algn="l">
              <a:defRPr sz="3607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4364037"/>
            <a:ext cx="9144000" cy="8937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399">
                <a:solidFill>
                  <a:srgbClr val="757581"/>
                </a:solidFill>
              </a:defRPr>
            </a:lvl1pPr>
            <a:lvl2pPr marL="456935" indent="0" algn="ctr">
              <a:buNone/>
              <a:defRPr sz="1999"/>
            </a:lvl2pPr>
            <a:lvl3pPr marL="913869" indent="0" algn="ctr">
              <a:buNone/>
              <a:defRPr sz="1799"/>
            </a:lvl3pPr>
            <a:lvl4pPr marL="1370804" indent="0" algn="ctr">
              <a:buNone/>
              <a:defRPr sz="1599"/>
            </a:lvl4pPr>
            <a:lvl5pPr marL="1827739" indent="0" algn="ctr">
              <a:buNone/>
              <a:defRPr sz="1599"/>
            </a:lvl5pPr>
            <a:lvl6pPr marL="2284674" indent="0" algn="ctr">
              <a:buNone/>
              <a:defRPr sz="1599"/>
            </a:lvl6pPr>
            <a:lvl7pPr marL="2741608" indent="0" algn="ctr">
              <a:buNone/>
              <a:defRPr sz="1599"/>
            </a:lvl7pPr>
            <a:lvl8pPr marL="3198543" indent="0" algn="ctr">
              <a:buNone/>
              <a:defRPr sz="1599"/>
            </a:lvl8pPr>
            <a:lvl9pPr marL="3655478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1" y="5348818"/>
            <a:ext cx="2921000" cy="3245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99">
                <a:solidFill>
                  <a:srgbClr val="757581"/>
                </a:solidFill>
              </a:defRPr>
            </a:lvl1pPr>
            <a:lvl2pPr marL="456935" indent="0">
              <a:buNone/>
              <a:defRPr/>
            </a:lvl2pPr>
            <a:lvl3pPr marL="913869" indent="0">
              <a:buNone/>
              <a:defRPr/>
            </a:lvl3pPr>
            <a:lvl4pPr marL="1370804" indent="0">
              <a:buNone/>
              <a:defRPr/>
            </a:lvl4pPr>
            <a:lvl5pPr marL="1827739" indent="0">
              <a:buNone/>
              <a:defRPr/>
            </a:lvl5pPr>
          </a:lstStyle>
          <a:p>
            <a:pPr lvl="0"/>
            <a:r>
              <a:rPr lang="en-US" dirty="0"/>
              <a:t>Author: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1" y="5685453"/>
            <a:ext cx="2921000" cy="3245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99">
                <a:solidFill>
                  <a:srgbClr val="757581"/>
                </a:solidFill>
              </a:defRPr>
            </a:lvl1pPr>
            <a:lvl2pPr marL="456935" indent="0">
              <a:buNone/>
              <a:defRPr/>
            </a:lvl2pPr>
            <a:lvl3pPr marL="913869" indent="0">
              <a:buNone/>
              <a:defRPr/>
            </a:lvl3pPr>
            <a:lvl4pPr marL="1370804" indent="0">
              <a:buNone/>
              <a:defRPr/>
            </a:lvl4pPr>
            <a:lvl5pPr marL="1827739" indent="0">
              <a:buNone/>
              <a:defRPr/>
            </a:lvl5pPr>
          </a:lstStyle>
          <a:p>
            <a:pPr lvl="0"/>
            <a:r>
              <a:rPr lang="en-US" dirty="0"/>
              <a:t>Date: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45" y="6445514"/>
            <a:ext cx="1555953" cy="2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7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96" y="1101844"/>
            <a:ext cx="11692366" cy="5024042"/>
          </a:xfrm>
          <a:prstGeom prst="rect">
            <a:avLst/>
          </a:prstGeom>
        </p:spPr>
        <p:txBody>
          <a:bodyPr>
            <a:normAutofit/>
          </a:bodyPr>
          <a:lstStyle>
            <a:lvl1pPr marL="360720" indent="-360720">
              <a:spcAft>
                <a:spcPts val="601"/>
              </a:spcAft>
              <a:buClr>
                <a:srgbClr val="0F8ACB"/>
              </a:buClr>
              <a:buSzPct val="100000"/>
              <a:buFont typeface="Arial" panose="020B0604020202020204" pitchFamily="34" charset="0"/>
              <a:buChar char="»"/>
              <a:defRPr sz="2806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721440" indent="-288576">
              <a:spcAft>
                <a:spcPts val="601"/>
              </a:spcAft>
              <a:buClr>
                <a:srgbClr val="0F8ACB"/>
              </a:buClr>
              <a:buSzPct val="10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40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010016" indent="-288576">
              <a:spcAft>
                <a:spcPts val="301"/>
              </a:spcAft>
              <a:buClr>
                <a:srgbClr val="0F8ACB"/>
              </a:buClr>
              <a:buFont typeface="Arial" panose="020B0604020202020204" pitchFamily="34" charset="0"/>
              <a:buChar char="–"/>
              <a:defRPr sz="2004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298592" indent="-288576">
              <a:spcAft>
                <a:spcPts val="301"/>
              </a:spcAft>
              <a:buClr>
                <a:srgbClr val="757581"/>
              </a:buClr>
              <a:buFont typeface="Arial" panose="020B0604020202020204" pitchFamily="34" charset="0"/>
              <a:buChar char="•"/>
              <a:defRPr sz="1603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587168" indent="-288576">
              <a:spcAft>
                <a:spcPts val="301"/>
              </a:spcAft>
              <a:buClr>
                <a:srgbClr val="757581"/>
              </a:buClr>
              <a:buFont typeface="Arial" panose="020B0604020202020204" pitchFamily="34" charset="0"/>
              <a:buChar char="–"/>
              <a:defRPr sz="1202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45" y="6445514"/>
            <a:ext cx="1555953" cy="2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6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45" y="6445514"/>
            <a:ext cx="1555953" cy="252990"/>
          </a:xfrm>
          <a:prstGeom prst="rect">
            <a:avLst/>
          </a:prstGeom>
        </p:spPr>
      </p:pic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3194854" y="366057"/>
            <a:ext cx="0" cy="5986751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80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87" y="365125"/>
            <a:ext cx="2557371" cy="5987683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DA994F-F4B7-42A9-A03A-4357A803015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16349" y="365125"/>
            <a:ext cx="8523713" cy="5986751"/>
          </a:xfrm>
          <a:prstGeom prst="rect">
            <a:avLst/>
          </a:prstGeom>
        </p:spPr>
        <p:txBody>
          <a:bodyPr>
            <a:normAutofit/>
          </a:bodyPr>
          <a:lstStyle>
            <a:lvl1pPr marL="360720" indent="-360720">
              <a:spcAft>
                <a:spcPts val="601"/>
              </a:spcAft>
              <a:buClr>
                <a:srgbClr val="0F8ACB"/>
              </a:buClr>
              <a:buSzPct val="100000"/>
              <a:buFont typeface="Arial" panose="020B0604020202020204" pitchFamily="34" charset="0"/>
              <a:buChar char="»"/>
              <a:defRPr sz="2806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721440" indent="-288576">
              <a:spcAft>
                <a:spcPts val="601"/>
              </a:spcAft>
              <a:buClr>
                <a:srgbClr val="0F8ACB"/>
              </a:buClr>
              <a:buSzPct val="10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240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010016" indent="-288576">
              <a:spcAft>
                <a:spcPts val="301"/>
              </a:spcAft>
              <a:buClr>
                <a:srgbClr val="0F8ACB"/>
              </a:buClr>
              <a:buFont typeface="Arial" panose="020B0604020202020204" pitchFamily="34" charset="0"/>
              <a:buChar char="–"/>
              <a:defRPr sz="2004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298592" indent="-288576">
              <a:spcAft>
                <a:spcPts val="301"/>
              </a:spcAft>
              <a:buClr>
                <a:srgbClr val="757581"/>
              </a:buClr>
              <a:buFont typeface="Arial" panose="020B0604020202020204" pitchFamily="34" charset="0"/>
              <a:buChar char="•"/>
              <a:defRPr sz="1603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587168" indent="-288576">
              <a:spcAft>
                <a:spcPts val="301"/>
              </a:spcAft>
              <a:buClr>
                <a:srgbClr val="757581"/>
              </a:buClr>
              <a:buFont typeface="Arial" panose="020B0604020202020204" pitchFamily="34" charset="0"/>
              <a:buChar char="–"/>
              <a:defRPr sz="1202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522" y="1513867"/>
            <a:ext cx="5290034" cy="649655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801585" cy="6858000"/>
          </a:xfrm>
          <a:custGeom>
            <a:avLst/>
            <a:gdLst/>
            <a:ahLst/>
            <a:cxnLst/>
            <a:rect l="l" t="t" r="r" b="b"/>
            <a:pathLst>
              <a:path w="6788301" h="6840538">
                <a:moveTo>
                  <a:pt x="0" y="0"/>
                </a:moveTo>
                <a:lnTo>
                  <a:pt x="6788301" y="0"/>
                </a:lnTo>
                <a:lnTo>
                  <a:pt x="5401245" y="6840538"/>
                </a:lnTo>
                <a:lnTo>
                  <a:pt x="0" y="6840538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676522" y="2163522"/>
            <a:ext cx="5515478" cy="0"/>
          </a:xfrm>
          <a:prstGeom prst="line">
            <a:avLst/>
          </a:prstGeom>
          <a:ln w="12700">
            <a:solidFill>
              <a:srgbClr val="75758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45" y="6445514"/>
            <a:ext cx="1555953" cy="2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D:\work\clients\nivDesign\Drivenets\pic\shutterstock_576012664_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8" t="8651" r="23757" b="743"/>
          <a:stretch/>
        </p:blipFill>
        <p:spPr bwMode="auto">
          <a:xfrm>
            <a:off x="0" y="-1"/>
            <a:ext cx="698445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390048" y="0"/>
            <a:ext cx="6801951" cy="6858000"/>
          </a:xfrm>
          <a:custGeom>
            <a:avLst/>
            <a:gdLst/>
            <a:ahLst/>
            <a:cxnLst/>
            <a:rect l="l" t="t" r="r" b="b"/>
            <a:pathLst>
              <a:path w="6788666" h="6840538">
                <a:moveTo>
                  <a:pt x="1383866" y="0"/>
                </a:moveTo>
                <a:lnTo>
                  <a:pt x="3325091" y="0"/>
                </a:lnTo>
                <a:lnTo>
                  <a:pt x="5308270" y="0"/>
                </a:lnTo>
                <a:lnTo>
                  <a:pt x="6788666" y="0"/>
                </a:lnTo>
                <a:lnTo>
                  <a:pt x="6788666" y="6840538"/>
                </a:lnTo>
                <a:lnTo>
                  <a:pt x="3924404" y="6840538"/>
                </a:lnTo>
                <a:lnTo>
                  <a:pt x="3325091" y="6840538"/>
                </a:lnTo>
                <a:lnTo>
                  <a:pt x="0" y="6840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999" y="1513868"/>
            <a:ext cx="5235568" cy="649654"/>
          </a:xfrm>
        </p:spPr>
        <p:txBody>
          <a:bodyPr anchor="b"/>
          <a:lstStyle>
            <a:lvl1pPr>
              <a:defRPr spc="-5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676522" y="2163522"/>
            <a:ext cx="5515478" cy="0"/>
          </a:xfrm>
          <a:prstGeom prst="line">
            <a:avLst/>
          </a:prstGeom>
          <a:ln w="12700">
            <a:solidFill>
              <a:srgbClr val="75758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45" y="6445514"/>
            <a:ext cx="1555953" cy="25299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608118" y="4983313"/>
            <a:ext cx="312485" cy="3126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3" name="Oval 12"/>
          <p:cNvSpPr/>
          <p:nvPr/>
        </p:nvSpPr>
        <p:spPr>
          <a:xfrm>
            <a:off x="5737974" y="4360765"/>
            <a:ext cx="312485" cy="3126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4" name="Oval 13"/>
          <p:cNvSpPr/>
          <p:nvPr/>
        </p:nvSpPr>
        <p:spPr>
          <a:xfrm>
            <a:off x="5867831" y="3738217"/>
            <a:ext cx="312485" cy="3126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6" name="Oval 15"/>
          <p:cNvSpPr/>
          <p:nvPr/>
        </p:nvSpPr>
        <p:spPr>
          <a:xfrm>
            <a:off x="5997688" y="3115669"/>
            <a:ext cx="312485" cy="3126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7" name="Oval 16"/>
          <p:cNvSpPr/>
          <p:nvPr/>
        </p:nvSpPr>
        <p:spPr>
          <a:xfrm>
            <a:off x="6127542" y="2493121"/>
            <a:ext cx="312485" cy="3126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8" name="Oval 17"/>
          <p:cNvSpPr/>
          <p:nvPr/>
        </p:nvSpPr>
        <p:spPr>
          <a:xfrm>
            <a:off x="5478261" y="5605860"/>
            <a:ext cx="312485" cy="3126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40027" y="2463723"/>
            <a:ext cx="4881752" cy="3708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310173" y="3086335"/>
            <a:ext cx="4881752" cy="3708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80316" y="3708946"/>
            <a:ext cx="4881752" cy="3708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50459" y="4331557"/>
            <a:ext cx="4881752" cy="3708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920603" y="4954169"/>
            <a:ext cx="4881752" cy="3708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790746" y="5576779"/>
            <a:ext cx="4881752" cy="3708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5" name="Parallelogram 24"/>
          <p:cNvSpPr/>
          <p:nvPr/>
        </p:nvSpPr>
        <p:spPr>
          <a:xfrm>
            <a:off x="234152" y="6480000"/>
            <a:ext cx="271661" cy="191207"/>
          </a:xfrm>
          <a:prstGeom prst="parallelogram">
            <a:avLst>
              <a:gd name="adj" fmla="val 19266"/>
            </a:avLst>
          </a:prstGeom>
          <a:solidFill>
            <a:srgbClr val="0B8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2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7695" y="6478428"/>
            <a:ext cx="248301" cy="1899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2">
                <a:solidFill>
                  <a:schemeClr val="bg1"/>
                </a:solidFill>
              </a:defRPr>
            </a:lvl1pPr>
          </a:lstStyle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693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D:\work\clients\nivDesign\Drivenets\pic\shutterstock_596471651_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8" r="1806" b="2250"/>
          <a:stretch/>
        </p:blipFill>
        <p:spPr bwMode="auto">
          <a:xfrm>
            <a:off x="1" y="1287"/>
            <a:ext cx="6974258" cy="685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390049" y="0"/>
            <a:ext cx="6801951" cy="6858000"/>
          </a:xfrm>
          <a:custGeom>
            <a:avLst/>
            <a:gdLst/>
            <a:ahLst/>
            <a:cxnLst/>
            <a:rect l="l" t="t" r="r" b="b"/>
            <a:pathLst>
              <a:path w="6788666" h="6840538">
                <a:moveTo>
                  <a:pt x="1383866" y="0"/>
                </a:moveTo>
                <a:lnTo>
                  <a:pt x="3325091" y="0"/>
                </a:lnTo>
                <a:lnTo>
                  <a:pt x="5308270" y="0"/>
                </a:lnTo>
                <a:lnTo>
                  <a:pt x="6788666" y="0"/>
                </a:lnTo>
                <a:lnTo>
                  <a:pt x="6788666" y="6840538"/>
                </a:lnTo>
                <a:lnTo>
                  <a:pt x="3924404" y="6840538"/>
                </a:lnTo>
                <a:lnTo>
                  <a:pt x="3325091" y="6840538"/>
                </a:lnTo>
                <a:lnTo>
                  <a:pt x="0" y="6840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5" name="Parallelogram 14"/>
          <p:cNvSpPr/>
          <p:nvPr/>
        </p:nvSpPr>
        <p:spPr>
          <a:xfrm>
            <a:off x="234098" y="6479117"/>
            <a:ext cx="271661" cy="191207"/>
          </a:xfrm>
          <a:prstGeom prst="parallelogram">
            <a:avLst>
              <a:gd name="adj" fmla="val 19266"/>
            </a:avLst>
          </a:prstGeom>
          <a:solidFill>
            <a:srgbClr val="0B8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2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676522" y="2163522"/>
            <a:ext cx="5515478" cy="0"/>
          </a:xfrm>
          <a:prstGeom prst="line">
            <a:avLst/>
          </a:prstGeom>
          <a:ln w="12700">
            <a:solidFill>
              <a:srgbClr val="75758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45" y="6445514"/>
            <a:ext cx="1555953" cy="2529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DC695F7-89A2-4443-BAA4-49A6313F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999" y="1513868"/>
            <a:ext cx="5235568" cy="649654"/>
          </a:xfrm>
        </p:spPr>
        <p:txBody>
          <a:bodyPr anchor="b"/>
          <a:lstStyle>
            <a:lvl1pPr>
              <a:defRPr spc="-5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04776F-8C0E-4B2B-A762-739B4E8EA4A1}"/>
              </a:ext>
            </a:extLst>
          </p:cNvPr>
          <p:cNvSpPr/>
          <p:nvPr/>
        </p:nvSpPr>
        <p:spPr>
          <a:xfrm>
            <a:off x="5608118" y="4983313"/>
            <a:ext cx="312485" cy="3126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F15BB8-0970-4D01-BCAB-E30D2AEB4E1D}"/>
              </a:ext>
            </a:extLst>
          </p:cNvPr>
          <p:cNvSpPr/>
          <p:nvPr/>
        </p:nvSpPr>
        <p:spPr>
          <a:xfrm>
            <a:off x="5737974" y="4360765"/>
            <a:ext cx="312485" cy="3126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AAC6BF-1BEF-455C-BB7A-DD43CA28CF31}"/>
              </a:ext>
            </a:extLst>
          </p:cNvPr>
          <p:cNvSpPr/>
          <p:nvPr/>
        </p:nvSpPr>
        <p:spPr>
          <a:xfrm>
            <a:off x="5867831" y="3738217"/>
            <a:ext cx="312485" cy="3126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E79938-7FBD-4E37-A197-5A0E1E7CBE74}"/>
              </a:ext>
            </a:extLst>
          </p:cNvPr>
          <p:cNvSpPr/>
          <p:nvPr/>
        </p:nvSpPr>
        <p:spPr>
          <a:xfrm>
            <a:off x="5997688" y="3115669"/>
            <a:ext cx="312485" cy="3126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FF1D9D-43B9-4FA2-8E72-6C10EC323D90}"/>
              </a:ext>
            </a:extLst>
          </p:cNvPr>
          <p:cNvSpPr/>
          <p:nvPr/>
        </p:nvSpPr>
        <p:spPr>
          <a:xfrm>
            <a:off x="6127542" y="2493121"/>
            <a:ext cx="312485" cy="3126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867345-1AA6-46D5-AC87-DCECFE54054D}"/>
              </a:ext>
            </a:extLst>
          </p:cNvPr>
          <p:cNvSpPr/>
          <p:nvPr/>
        </p:nvSpPr>
        <p:spPr>
          <a:xfrm>
            <a:off x="5478261" y="5605860"/>
            <a:ext cx="312485" cy="3126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416392E-9359-4AF9-857E-824D331ACA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40027" y="2463723"/>
            <a:ext cx="4881752" cy="3708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C031551-037F-4557-88BE-2574AC74D5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10173" y="3086335"/>
            <a:ext cx="4881752" cy="3708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2DC9C34D-4318-44CE-BFC1-063575B3A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0316" y="3708946"/>
            <a:ext cx="4881752" cy="3708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5CBC645D-C895-4AB9-8BA6-ADA22EC2D9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50459" y="4331557"/>
            <a:ext cx="4881752" cy="3708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52973DD-A4AB-450F-AF2E-1A75B40408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20603" y="4954169"/>
            <a:ext cx="4881752" cy="3708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97751412-560B-44C2-82C1-E10D614566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90746" y="5576779"/>
            <a:ext cx="4881752" cy="3708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6171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lients\nivDesign\Drivenets\pic\shutterstock_253791388_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0" r="9546" b="5700"/>
          <a:stretch/>
        </p:blipFill>
        <p:spPr bwMode="auto">
          <a:xfrm>
            <a:off x="-1" y="0"/>
            <a:ext cx="6853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390048" y="0"/>
            <a:ext cx="6801951" cy="6858000"/>
          </a:xfrm>
          <a:custGeom>
            <a:avLst/>
            <a:gdLst/>
            <a:ahLst/>
            <a:cxnLst/>
            <a:rect l="l" t="t" r="r" b="b"/>
            <a:pathLst>
              <a:path w="6788666" h="6840538">
                <a:moveTo>
                  <a:pt x="1383866" y="0"/>
                </a:moveTo>
                <a:lnTo>
                  <a:pt x="3325091" y="0"/>
                </a:lnTo>
                <a:lnTo>
                  <a:pt x="5308270" y="0"/>
                </a:lnTo>
                <a:lnTo>
                  <a:pt x="6788666" y="0"/>
                </a:lnTo>
                <a:lnTo>
                  <a:pt x="6788666" y="6840538"/>
                </a:lnTo>
                <a:lnTo>
                  <a:pt x="3924404" y="6840538"/>
                </a:lnTo>
                <a:lnTo>
                  <a:pt x="3325091" y="6840538"/>
                </a:lnTo>
                <a:lnTo>
                  <a:pt x="0" y="6840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5" name="Parallelogram 14"/>
          <p:cNvSpPr/>
          <p:nvPr/>
        </p:nvSpPr>
        <p:spPr>
          <a:xfrm>
            <a:off x="234098" y="6479117"/>
            <a:ext cx="271661" cy="191207"/>
          </a:xfrm>
          <a:prstGeom prst="parallelogram">
            <a:avLst>
              <a:gd name="adj" fmla="val 19266"/>
            </a:avLst>
          </a:prstGeom>
          <a:solidFill>
            <a:srgbClr val="0B8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2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676522" y="2163522"/>
            <a:ext cx="5515478" cy="0"/>
          </a:xfrm>
          <a:prstGeom prst="line">
            <a:avLst/>
          </a:prstGeom>
          <a:ln w="12700">
            <a:solidFill>
              <a:srgbClr val="75758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45" y="6445514"/>
            <a:ext cx="1555953" cy="25299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AB9C8B8-B55E-4C49-8875-3F2E8518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999" y="1513868"/>
            <a:ext cx="5235568" cy="649654"/>
          </a:xfrm>
        </p:spPr>
        <p:txBody>
          <a:bodyPr anchor="b"/>
          <a:lstStyle>
            <a:lvl1pPr>
              <a:defRPr spc="-5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34EB16-34E4-4B80-B205-6F90E64C0B71}"/>
              </a:ext>
            </a:extLst>
          </p:cNvPr>
          <p:cNvSpPr/>
          <p:nvPr/>
        </p:nvSpPr>
        <p:spPr>
          <a:xfrm>
            <a:off x="5608118" y="4983313"/>
            <a:ext cx="312485" cy="3126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90A68B-C13C-451F-93E5-57312F8467D4}"/>
              </a:ext>
            </a:extLst>
          </p:cNvPr>
          <p:cNvSpPr/>
          <p:nvPr/>
        </p:nvSpPr>
        <p:spPr>
          <a:xfrm>
            <a:off x="5737974" y="4360765"/>
            <a:ext cx="312485" cy="3126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327B36-2B86-4B28-9A0F-90E00C7D2101}"/>
              </a:ext>
            </a:extLst>
          </p:cNvPr>
          <p:cNvSpPr/>
          <p:nvPr/>
        </p:nvSpPr>
        <p:spPr>
          <a:xfrm>
            <a:off x="5867831" y="3738217"/>
            <a:ext cx="312485" cy="3126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630235-9026-4CE4-8A84-61F2B7CA74FD}"/>
              </a:ext>
            </a:extLst>
          </p:cNvPr>
          <p:cNvSpPr/>
          <p:nvPr/>
        </p:nvSpPr>
        <p:spPr>
          <a:xfrm>
            <a:off x="5997688" y="3115669"/>
            <a:ext cx="312485" cy="3126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2D77DE-A895-4714-A755-DD5396B94439}"/>
              </a:ext>
            </a:extLst>
          </p:cNvPr>
          <p:cNvSpPr/>
          <p:nvPr/>
        </p:nvSpPr>
        <p:spPr>
          <a:xfrm>
            <a:off x="6127542" y="2493121"/>
            <a:ext cx="312485" cy="3126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D48637-8449-4CA1-BBEB-85E5D0C0E770}"/>
              </a:ext>
            </a:extLst>
          </p:cNvPr>
          <p:cNvSpPr/>
          <p:nvPr/>
        </p:nvSpPr>
        <p:spPr>
          <a:xfrm>
            <a:off x="5478261" y="5605860"/>
            <a:ext cx="312485" cy="3126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96EC9319-744F-405A-B822-92196BF66F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40027" y="2463723"/>
            <a:ext cx="4881752" cy="3708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8C46D9F-1A05-41BD-824E-6B03C38858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10173" y="3086335"/>
            <a:ext cx="4881752" cy="3708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6A8E5C6A-2FF6-45FD-A47A-CF2F7A5B33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0316" y="3708946"/>
            <a:ext cx="4881752" cy="3708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47D692A-8E23-4726-986E-EC1B07E866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50459" y="4331557"/>
            <a:ext cx="4881752" cy="3708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29A7D2ED-1866-4F8B-9786-6EE9F15CAE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20603" y="4954169"/>
            <a:ext cx="4881752" cy="3708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9DC4C237-7672-40F9-9FDB-0B36B7C29AC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90746" y="5576779"/>
            <a:ext cx="4881752" cy="3708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61271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D:\work\clients\nivDesign\Drivenets\pic\shutterstock_277469792_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9" r="8700"/>
          <a:stretch/>
        </p:blipFill>
        <p:spPr bwMode="auto">
          <a:xfrm>
            <a:off x="1" y="0"/>
            <a:ext cx="68535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390048" y="0"/>
            <a:ext cx="6801951" cy="6858000"/>
          </a:xfrm>
          <a:custGeom>
            <a:avLst/>
            <a:gdLst/>
            <a:ahLst/>
            <a:cxnLst/>
            <a:rect l="l" t="t" r="r" b="b"/>
            <a:pathLst>
              <a:path w="6788666" h="6840538">
                <a:moveTo>
                  <a:pt x="1383866" y="0"/>
                </a:moveTo>
                <a:lnTo>
                  <a:pt x="3325091" y="0"/>
                </a:lnTo>
                <a:lnTo>
                  <a:pt x="5308270" y="0"/>
                </a:lnTo>
                <a:lnTo>
                  <a:pt x="6788666" y="0"/>
                </a:lnTo>
                <a:lnTo>
                  <a:pt x="6788666" y="6840538"/>
                </a:lnTo>
                <a:lnTo>
                  <a:pt x="3924404" y="6840538"/>
                </a:lnTo>
                <a:lnTo>
                  <a:pt x="3325091" y="6840538"/>
                </a:lnTo>
                <a:lnTo>
                  <a:pt x="0" y="6840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5" name="Parallelogram 14"/>
          <p:cNvSpPr/>
          <p:nvPr/>
        </p:nvSpPr>
        <p:spPr>
          <a:xfrm>
            <a:off x="234098" y="6479117"/>
            <a:ext cx="271661" cy="191207"/>
          </a:xfrm>
          <a:prstGeom prst="parallelogram">
            <a:avLst>
              <a:gd name="adj" fmla="val 19266"/>
            </a:avLst>
          </a:prstGeom>
          <a:solidFill>
            <a:srgbClr val="0B8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2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676522" y="2163522"/>
            <a:ext cx="5515478" cy="0"/>
          </a:xfrm>
          <a:prstGeom prst="line">
            <a:avLst/>
          </a:prstGeom>
          <a:ln w="12700">
            <a:solidFill>
              <a:srgbClr val="75758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745" y="6445514"/>
            <a:ext cx="1555953" cy="2529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1BF6D87-A279-4263-9765-389779A4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999" y="1513868"/>
            <a:ext cx="5235568" cy="649654"/>
          </a:xfrm>
        </p:spPr>
        <p:txBody>
          <a:bodyPr anchor="b"/>
          <a:lstStyle>
            <a:lvl1pPr>
              <a:defRPr spc="-5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EB1DD2-23BE-45FD-8471-AFB2C67F5497}"/>
              </a:ext>
            </a:extLst>
          </p:cNvPr>
          <p:cNvSpPr/>
          <p:nvPr/>
        </p:nvSpPr>
        <p:spPr>
          <a:xfrm>
            <a:off x="5608118" y="4983313"/>
            <a:ext cx="312485" cy="3126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A916A1-B410-4C4C-A46B-7518EB75029B}"/>
              </a:ext>
            </a:extLst>
          </p:cNvPr>
          <p:cNvSpPr/>
          <p:nvPr/>
        </p:nvSpPr>
        <p:spPr>
          <a:xfrm>
            <a:off x="5737974" y="4360765"/>
            <a:ext cx="312485" cy="3126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ED6D7D-8893-44E7-AF49-F04512971919}"/>
              </a:ext>
            </a:extLst>
          </p:cNvPr>
          <p:cNvSpPr/>
          <p:nvPr/>
        </p:nvSpPr>
        <p:spPr>
          <a:xfrm>
            <a:off x="5867831" y="3738217"/>
            <a:ext cx="312485" cy="3126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B1E4D5-F29E-47A6-A7C2-6D5582ADA4D8}"/>
              </a:ext>
            </a:extLst>
          </p:cNvPr>
          <p:cNvSpPr/>
          <p:nvPr/>
        </p:nvSpPr>
        <p:spPr>
          <a:xfrm>
            <a:off x="5997688" y="3115669"/>
            <a:ext cx="312485" cy="3126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1CB59-CC71-4E62-954E-D1A9C49F5EB7}"/>
              </a:ext>
            </a:extLst>
          </p:cNvPr>
          <p:cNvSpPr/>
          <p:nvPr/>
        </p:nvSpPr>
        <p:spPr>
          <a:xfrm>
            <a:off x="6127542" y="2493121"/>
            <a:ext cx="312485" cy="3126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3C58C4-2581-433F-9A66-07D069BB3524}"/>
              </a:ext>
            </a:extLst>
          </p:cNvPr>
          <p:cNvSpPr/>
          <p:nvPr/>
        </p:nvSpPr>
        <p:spPr>
          <a:xfrm>
            <a:off x="5478261" y="5605860"/>
            <a:ext cx="312485" cy="31267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4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8AD7443-4E60-4FDC-8DB8-5BF804A40E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40027" y="2463723"/>
            <a:ext cx="4881752" cy="3708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89DB19F-182A-404C-8B4C-AC4ADC3E1A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10173" y="3086335"/>
            <a:ext cx="4881752" cy="3708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5FEA0DD7-9098-4A54-AC85-17A9004A8B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0316" y="3708946"/>
            <a:ext cx="4881752" cy="3708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0D5AB6ED-BC37-4BE8-9B2E-C7766E4A83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50459" y="4331557"/>
            <a:ext cx="4881752" cy="3708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DFF2D7A4-A25F-4BBB-8F1D-D834BF619A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20603" y="4954169"/>
            <a:ext cx="4881752" cy="3708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21FBC889-24A6-43B3-B778-E4714F6BD6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90746" y="5576779"/>
            <a:ext cx="4881752" cy="3708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804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97183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938" y="261314"/>
            <a:ext cx="11688124" cy="6496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5813" y="6459163"/>
            <a:ext cx="2428973" cy="226305"/>
          </a:xfrm>
          <a:prstGeom prst="rect">
            <a:avLst/>
          </a:prstGeom>
        </p:spPr>
        <p:txBody>
          <a:bodyPr vert="horz" lIns="36000" tIns="36000" rIns="0" bIns="36000" rtlCol="0" anchor="ctr"/>
          <a:lstStyle>
            <a:lvl1pPr algn="l">
              <a:defRPr sz="11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13" name="Parallelogram 12"/>
          <p:cNvSpPr/>
          <p:nvPr/>
        </p:nvSpPr>
        <p:spPr>
          <a:xfrm>
            <a:off x="234152" y="6480000"/>
            <a:ext cx="271661" cy="191207"/>
          </a:xfrm>
          <a:prstGeom prst="parallelogram">
            <a:avLst>
              <a:gd name="adj" fmla="val 19266"/>
            </a:avLst>
          </a:prstGeom>
          <a:solidFill>
            <a:srgbClr val="0B8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2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7695" y="6478428"/>
            <a:ext cx="248301" cy="1899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2">
                <a:solidFill>
                  <a:schemeClr val="bg1"/>
                </a:solidFill>
              </a:defRPr>
            </a:lvl1pPr>
          </a:lstStyle>
          <a:p>
            <a:fld id="{811C093F-C818-4407-B331-08AAA6EB6F9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8519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xStyles>
    <p:titleStyle>
      <a:lvl1pPr algn="l" defTabSz="916229" rtl="0" eaLnBrk="1" latinLnBrk="0" hangingPunct="1">
        <a:spcBef>
          <a:spcPct val="0"/>
        </a:spcBef>
        <a:buNone/>
        <a:defRPr sz="3206" kern="1200" spc="-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360" indent="-180360" algn="l" defTabSz="916229" rtl="0" eaLnBrk="1" latinLnBrk="0" hangingPunct="1">
        <a:spcBef>
          <a:spcPts val="601"/>
        </a:spcBef>
        <a:buFont typeface="Arial" panose="020B0604020202020204" pitchFamily="34" charset="0"/>
        <a:buChar char="•"/>
        <a:defRPr sz="140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60720" indent="-180360" algn="l" defTabSz="916229" rtl="0" eaLnBrk="1" latinLnBrk="0" hangingPunct="1">
        <a:spcBef>
          <a:spcPts val="601"/>
        </a:spcBef>
        <a:buFont typeface="Arial" panose="020B0604020202020204" pitchFamily="34" charset="0"/>
        <a:buChar char="–"/>
        <a:defRPr sz="120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1080" indent="-180360" algn="l" defTabSz="916229" rtl="0" eaLnBrk="1" latinLnBrk="0" hangingPunct="1">
        <a:spcBef>
          <a:spcPts val="601"/>
        </a:spcBef>
        <a:buFont typeface="Arial" panose="020B0604020202020204" pitchFamily="34" charset="0"/>
        <a:buChar char="•"/>
        <a:defRPr sz="110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21440" indent="-180360" algn="l" defTabSz="916229" rtl="0" eaLnBrk="1" latinLnBrk="0" hangingPunct="1">
        <a:spcBef>
          <a:spcPts val="601"/>
        </a:spcBef>
        <a:buFont typeface="Arial" panose="020B0604020202020204" pitchFamily="34" charset="0"/>
        <a:buChar char="–"/>
        <a:defRPr sz="105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01800" indent="-180360" algn="l" defTabSz="916229" rtl="0" eaLnBrk="1" latinLnBrk="0" hangingPunct="1">
        <a:spcBef>
          <a:spcPts val="601"/>
        </a:spcBef>
        <a:buFont typeface="Arial" panose="020B0604020202020204" pitchFamily="34" charset="0"/>
        <a:buChar char="»"/>
        <a:defRPr sz="100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9629" indent="-229057" algn="l" defTabSz="9162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2977744" indent="-229057" algn="l" defTabSz="9162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435858" indent="-229057" algn="l" defTabSz="9162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3893972" indent="-229057" algn="l" defTabSz="9162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229" rtl="0" eaLnBrk="1" latinLnBrk="0" hangingPunct="1">
        <a:defRPr sz="1804" kern="1200">
          <a:solidFill>
            <a:schemeClr val="tx1"/>
          </a:solidFill>
          <a:latin typeface="+mn-lt"/>
          <a:ea typeface="+mn-ea"/>
          <a:cs typeface="+mn-cs"/>
        </a:defRPr>
      </a:lvl1pPr>
      <a:lvl2pPr marL="458114" algn="l" defTabSz="916229" rtl="0" eaLnBrk="1" latinLnBrk="0" hangingPunct="1">
        <a:defRPr sz="1804" kern="1200">
          <a:solidFill>
            <a:schemeClr val="tx1"/>
          </a:solidFill>
          <a:latin typeface="+mn-lt"/>
          <a:ea typeface="+mn-ea"/>
          <a:cs typeface="+mn-cs"/>
        </a:defRPr>
      </a:lvl2pPr>
      <a:lvl3pPr marL="916229" algn="l" defTabSz="916229" rtl="0" eaLnBrk="1" latinLnBrk="0" hangingPunct="1">
        <a:defRPr sz="1804" kern="1200">
          <a:solidFill>
            <a:schemeClr val="tx1"/>
          </a:solidFill>
          <a:latin typeface="+mn-lt"/>
          <a:ea typeface="+mn-ea"/>
          <a:cs typeface="+mn-cs"/>
        </a:defRPr>
      </a:lvl3pPr>
      <a:lvl4pPr marL="1374343" algn="l" defTabSz="916229" rtl="0" eaLnBrk="1" latinLnBrk="0" hangingPunct="1">
        <a:defRPr sz="1804" kern="1200">
          <a:solidFill>
            <a:schemeClr val="tx1"/>
          </a:solidFill>
          <a:latin typeface="+mn-lt"/>
          <a:ea typeface="+mn-ea"/>
          <a:cs typeface="+mn-cs"/>
        </a:defRPr>
      </a:lvl4pPr>
      <a:lvl5pPr marL="1832458" algn="l" defTabSz="916229" rtl="0" eaLnBrk="1" latinLnBrk="0" hangingPunct="1">
        <a:defRPr sz="1804" kern="1200">
          <a:solidFill>
            <a:schemeClr val="tx1"/>
          </a:solidFill>
          <a:latin typeface="+mn-lt"/>
          <a:ea typeface="+mn-ea"/>
          <a:cs typeface="+mn-cs"/>
        </a:defRPr>
      </a:lvl5pPr>
      <a:lvl6pPr marL="2290572" algn="l" defTabSz="916229" rtl="0" eaLnBrk="1" latinLnBrk="0" hangingPunct="1">
        <a:defRPr sz="1804" kern="1200">
          <a:solidFill>
            <a:schemeClr val="tx1"/>
          </a:solidFill>
          <a:latin typeface="+mn-lt"/>
          <a:ea typeface="+mn-ea"/>
          <a:cs typeface="+mn-cs"/>
        </a:defRPr>
      </a:lvl6pPr>
      <a:lvl7pPr marL="2748686" algn="l" defTabSz="916229" rtl="0" eaLnBrk="1" latinLnBrk="0" hangingPunct="1">
        <a:defRPr sz="1804" kern="1200">
          <a:solidFill>
            <a:schemeClr val="tx1"/>
          </a:solidFill>
          <a:latin typeface="+mn-lt"/>
          <a:ea typeface="+mn-ea"/>
          <a:cs typeface="+mn-cs"/>
        </a:defRPr>
      </a:lvl7pPr>
      <a:lvl8pPr marL="3206801" algn="l" defTabSz="916229" rtl="0" eaLnBrk="1" latinLnBrk="0" hangingPunct="1">
        <a:defRPr sz="1804" kern="1200">
          <a:solidFill>
            <a:schemeClr val="tx1"/>
          </a:solidFill>
          <a:latin typeface="+mn-lt"/>
          <a:ea typeface="+mn-ea"/>
          <a:cs typeface="+mn-cs"/>
        </a:defRPr>
      </a:lvl8pPr>
      <a:lvl9pPr marL="3664915" algn="l" defTabSz="916229" rtl="0" eaLnBrk="1" latinLnBrk="0" hangingPunct="1">
        <a:defRPr sz="18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hesecretlivesofdata.com/raft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478C-EEE8-B644-8E1E-4CB689EB7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Consensus Algorithm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F8BCA-2390-8846-8651-F33663F14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DRIVENETS Academy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A14B9-D045-E044-AF15-1350965690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Amir Krayden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5BC0E-10C0-4B4A-B03A-E2A2C2F016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18/02/18</a:t>
            </a:r>
          </a:p>
        </p:txBody>
      </p:sp>
    </p:spTree>
    <p:extLst>
      <p:ext uri="{BB962C8B-B14F-4D97-AF65-F5344CB8AC3E}">
        <p14:creationId xmlns:p14="http://schemas.microsoft.com/office/powerpoint/2010/main" val="274911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EB6D-0C17-6A4F-8B94-1F1C1EF8D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8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DFB0-520B-4B4A-82D4-47130BD3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0ED7-DA8E-1346-8E62-6109D2D5F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4-5 days</a:t>
            </a:r>
          </a:p>
          <a:p>
            <a:r>
              <a:rPr lang="en-US" dirty="0"/>
              <a:t>Groups of 3-4 people</a:t>
            </a:r>
          </a:p>
          <a:p>
            <a:r>
              <a:rPr lang="en-US" dirty="0"/>
              <a:t>Everybody code, everyone should know the bits and pieces of everything</a:t>
            </a:r>
          </a:p>
          <a:p>
            <a:r>
              <a:rPr lang="en-US" dirty="0"/>
              <a:t>Grade will be given by </a:t>
            </a:r>
          </a:p>
          <a:p>
            <a:pPr lvl="1"/>
            <a:r>
              <a:rPr lang="en-US" dirty="0"/>
              <a:t>Workload sharing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Style</a:t>
            </a:r>
          </a:p>
          <a:p>
            <a:pPr lvl="1"/>
            <a:r>
              <a:rPr lang="en-US" dirty="0"/>
              <a:t>Use of micro-services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4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DFB0-520B-4B4A-82D4-47130BD3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0ED7-DA8E-1346-8E62-6109D2D5F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implement a RAFT like system</a:t>
            </a:r>
          </a:p>
          <a:p>
            <a:pPr lvl="1"/>
            <a:r>
              <a:rPr lang="en-US" dirty="0">
                <a:hlinkClick r:id="rId2"/>
              </a:rPr>
              <a:t>http://thesecretlivesofdata.com/raft/</a:t>
            </a:r>
            <a:endParaRPr lang="en-US" dirty="0"/>
          </a:p>
          <a:p>
            <a:pPr lvl="1"/>
            <a:r>
              <a:rPr lang="en-US" dirty="0"/>
              <a:t>No need for all the logic or messages</a:t>
            </a:r>
          </a:p>
          <a:p>
            <a:pPr lvl="1"/>
            <a:r>
              <a:rPr lang="en-US" dirty="0"/>
              <a:t>At least</a:t>
            </a:r>
          </a:p>
          <a:p>
            <a:pPr lvl="2"/>
            <a:r>
              <a:rPr lang="en-US" dirty="0"/>
              <a:t>Leader Election and maintenance</a:t>
            </a:r>
          </a:p>
          <a:p>
            <a:pPr lvl="2"/>
            <a:r>
              <a:rPr lang="en-US" dirty="0"/>
              <a:t> Log Replication</a:t>
            </a:r>
          </a:p>
          <a:p>
            <a:r>
              <a:rPr lang="en-US" dirty="0"/>
              <a:t>The system will allow to maintain a distributed database of &lt;</a:t>
            </a:r>
            <a:r>
              <a:rPr lang="en-US" dirty="0" err="1"/>
              <a:t>key,value</a:t>
            </a:r>
            <a:r>
              <a:rPr lang="en-US" dirty="0"/>
              <a:t>&gt; pairs</a:t>
            </a:r>
          </a:p>
          <a:p>
            <a:pPr lvl="1"/>
            <a:r>
              <a:rPr lang="en-US" dirty="0"/>
              <a:t>For simplicity key and value will be strings (up to 50 chars)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8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DFB0-520B-4B4A-82D4-47130BD3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8" y="261314"/>
            <a:ext cx="11688124" cy="649655"/>
          </a:xfrm>
        </p:spPr>
        <p:txBody>
          <a:bodyPr/>
          <a:lstStyle/>
          <a:p>
            <a:r>
              <a:rPr lang="en-US" dirty="0"/>
              <a:t>HL Design Requirements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0C1082-77CE-8B49-8EC6-72F704FE989F}"/>
              </a:ext>
            </a:extLst>
          </p:cNvPr>
          <p:cNvGrpSpPr/>
          <p:nvPr/>
        </p:nvGrpSpPr>
        <p:grpSpPr>
          <a:xfrm>
            <a:off x="1646840" y="1442434"/>
            <a:ext cx="8250573" cy="4642833"/>
            <a:chOff x="3385489" y="2811040"/>
            <a:chExt cx="5039970" cy="30964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FF0064-8395-E943-82E9-9C97F12DC7A7}"/>
                </a:ext>
              </a:extLst>
            </p:cNvPr>
            <p:cNvSpPr/>
            <p:nvPr/>
          </p:nvSpPr>
          <p:spPr>
            <a:xfrm>
              <a:off x="4403055" y="2811040"/>
              <a:ext cx="3075093" cy="697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 (Command Line Interface)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3711B3-D4EB-3447-A71C-795B33065EFA}"/>
                </a:ext>
              </a:extLst>
            </p:cNvPr>
            <p:cNvSpPr/>
            <p:nvPr/>
          </p:nvSpPr>
          <p:spPr>
            <a:xfrm>
              <a:off x="4403054" y="3659517"/>
              <a:ext cx="3075093" cy="697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Common Logic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EEB874-73E5-8544-9EAA-C2A4705947EE}"/>
                </a:ext>
              </a:extLst>
            </p:cNvPr>
            <p:cNvSpPr/>
            <p:nvPr/>
          </p:nvSpPr>
          <p:spPr>
            <a:xfrm>
              <a:off x="5994789" y="4507995"/>
              <a:ext cx="1483358" cy="697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RAFT Like Protocol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C1D6C-C191-0948-9F8E-F766E542CF33}"/>
                </a:ext>
              </a:extLst>
            </p:cNvPr>
            <p:cNvSpPr/>
            <p:nvPr/>
          </p:nvSpPr>
          <p:spPr>
            <a:xfrm>
              <a:off x="4403054" y="4507995"/>
              <a:ext cx="1483358" cy="697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DAL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C2435ED-68BC-894D-A30F-8F6A4F579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2602" y="4724299"/>
              <a:ext cx="309523" cy="30952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9F4C363-9EFC-E54F-A28B-77AA5541D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103" y="2987293"/>
              <a:ext cx="906356" cy="30509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BD554D9-0158-844E-A143-7B1D17FE4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9008" y="5205649"/>
              <a:ext cx="831450" cy="70187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A473A63-5ADF-9240-A927-7EF7A2B2D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9103" y="3855796"/>
              <a:ext cx="906356" cy="30509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2DAB74-8E1B-0049-B3EF-CF01AAFC5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489" y="4704274"/>
              <a:ext cx="906356" cy="305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56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AB25-BC34-2F47-AA25-CE55CE10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 Design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F4432-69BD-9B4C-AAE8-13798CFC8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system will run on each team member computer</a:t>
            </a:r>
          </a:p>
          <a:p>
            <a:r>
              <a:rPr lang="en-US" dirty="0"/>
              <a:t>The Leader’s CLI will be used to manage the distributed logs</a:t>
            </a:r>
          </a:p>
          <a:p>
            <a:pPr lvl="1"/>
            <a:r>
              <a:rPr lang="en-US" dirty="0"/>
              <a:t>Other CLI’s will enable anything but editing the distributed 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1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DFB0-520B-4B4A-82D4-47130BD3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8" y="261314"/>
            <a:ext cx="11688124" cy="649655"/>
          </a:xfrm>
        </p:spPr>
        <p:txBody>
          <a:bodyPr/>
          <a:lstStyle/>
          <a:p>
            <a:r>
              <a:rPr lang="en-US" dirty="0"/>
              <a:t>HL Design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0ED7-DA8E-1346-8E62-6109D2D5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38" y="952270"/>
            <a:ext cx="6973602" cy="50240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CLI:</a:t>
            </a:r>
          </a:p>
          <a:p>
            <a:pPr lvl="1"/>
            <a:r>
              <a:rPr lang="en-US" dirty="0"/>
              <a:t>Will enable the following commands</a:t>
            </a:r>
          </a:p>
          <a:p>
            <a:pPr lvl="2"/>
            <a:r>
              <a:rPr lang="en-US" dirty="0"/>
              <a:t>”show node status”</a:t>
            </a:r>
          </a:p>
          <a:p>
            <a:pPr lvl="3"/>
            <a:r>
              <a:rPr lang="en-US" dirty="0"/>
              <a:t>Shows the all node parameters and connection status</a:t>
            </a:r>
          </a:p>
          <a:p>
            <a:pPr lvl="2"/>
            <a:r>
              <a:rPr lang="en-US" dirty="0"/>
              <a:t>“show system status”</a:t>
            </a:r>
          </a:p>
          <a:p>
            <a:pPr lvl="3"/>
            <a:r>
              <a:rPr lang="en-US" dirty="0"/>
              <a:t>Shows the all nodes parameters and cluster status</a:t>
            </a:r>
          </a:p>
          <a:p>
            <a:pPr lvl="4"/>
            <a:r>
              <a:rPr lang="en-US" dirty="0"/>
              <a:t>Leader, terms, numbers of members,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“log value &lt;</a:t>
            </a:r>
            <a:r>
              <a:rPr lang="en-US" dirty="0" err="1"/>
              <a:t>add,delete,edit</a:t>
            </a:r>
            <a:r>
              <a:rPr lang="en-US" dirty="0"/>
              <a:t>&gt; &lt;</a:t>
            </a:r>
            <a:r>
              <a:rPr lang="en-US" dirty="0" err="1"/>
              <a:t>key,value</a:t>
            </a:r>
            <a:r>
              <a:rPr lang="en-US" dirty="0"/>
              <a:t>&gt;”</a:t>
            </a:r>
          </a:p>
          <a:p>
            <a:pPr lvl="3"/>
            <a:r>
              <a:rPr lang="en-US" dirty="0"/>
              <a:t>Add / Delete / Edit a distributed &lt;</a:t>
            </a:r>
            <a:r>
              <a:rPr lang="en-US" dirty="0" err="1"/>
              <a:t>key,value</a:t>
            </a:r>
            <a:r>
              <a:rPr lang="en-US" dirty="0"/>
              <a:t>&gt; pair</a:t>
            </a:r>
          </a:p>
          <a:p>
            <a:pPr lvl="2"/>
            <a:r>
              <a:rPr lang="en-US" dirty="0"/>
              <a:t>“show log”</a:t>
            </a:r>
          </a:p>
          <a:p>
            <a:pPr lvl="3"/>
            <a:r>
              <a:rPr lang="en-US" dirty="0"/>
              <a:t>Shows the current distributed and local log</a:t>
            </a:r>
          </a:p>
          <a:p>
            <a:pPr lvl="2"/>
            <a:r>
              <a:rPr lang="en-US" dirty="0"/>
              <a:t>Anything else needed</a:t>
            </a:r>
          </a:p>
          <a:p>
            <a:pPr lvl="3"/>
            <a:r>
              <a:rPr lang="en-US" dirty="0"/>
              <a:t>“set multicast </a:t>
            </a:r>
            <a:r>
              <a:rPr lang="en-US" dirty="0" err="1"/>
              <a:t>ip</a:t>
            </a:r>
            <a:r>
              <a:rPr lang="en-US" dirty="0"/>
              <a:t>”, “set timers”, </a:t>
            </a:r>
            <a:r>
              <a:rPr lang="en-US" dirty="0" err="1"/>
              <a:t>Etc</a:t>
            </a:r>
            <a:r>
              <a:rPr lang="en-US" dirty="0"/>
              <a:t> – as you see fit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2168F2-2320-7141-BA11-E078EF5ACC49}"/>
              </a:ext>
            </a:extLst>
          </p:cNvPr>
          <p:cNvGrpSpPr/>
          <p:nvPr/>
        </p:nvGrpSpPr>
        <p:grpSpPr>
          <a:xfrm>
            <a:off x="7225540" y="3728433"/>
            <a:ext cx="4966460" cy="2906745"/>
            <a:chOff x="75619" y="1342849"/>
            <a:chExt cx="5039970" cy="30964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FF0064-8395-E943-82E9-9C97F12DC7A7}"/>
                </a:ext>
              </a:extLst>
            </p:cNvPr>
            <p:cNvSpPr/>
            <p:nvPr/>
          </p:nvSpPr>
          <p:spPr>
            <a:xfrm>
              <a:off x="1093185" y="1342849"/>
              <a:ext cx="3075093" cy="697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 (Command Line Interface)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3711B3-D4EB-3447-A71C-795B33065EFA}"/>
                </a:ext>
              </a:extLst>
            </p:cNvPr>
            <p:cNvSpPr/>
            <p:nvPr/>
          </p:nvSpPr>
          <p:spPr>
            <a:xfrm>
              <a:off x="1093184" y="2191326"/>
              <a:ext cx="3075093" cy="697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Common Logic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EEB874-73E5-8544-9EAA-C2A4705947EE}"/>
                </a:ext>
              </a:extLst>
            </p:cNvPr>
            <p:cNvSpPr/>
            <p:nvPr/>
          </p:nvSpPr>
          <p:spPr>
            <a:xfrm>
              <a:off x="2684919" y="3039804"/>
              <a:ext cx="1483358" cy="697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RAFT Like Protocol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C1D6C-C191-0948-9F8E-F766E542CF33}"/>
                </a:ext>
              </a:extLst>
            </p:cNvPr>
            <p:cNvSpPr/>
            <p:nvPr/>
          </p:nvSpPr>
          <p:spPr>
            <a:xfrm>
              <a:off x="1093184" y="3039804"/>
              <a:ext cx="1483358" cy="697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DAL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C2435ED-68BC-894D-A30F-8F6A4F579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2732" y="3256108"/>
              <a:ext cx="309523" cy="30952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9F4C363-9EFC-E54F-A28B-77AA5541D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33" y="1519102"/>
              <a:ext cx="906356" cy="30509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BD554D9-0158-844E-A143-7B1D17FE4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138" y="3737458"/>
              <a:ext cx="831450" cy="70187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A473A63-5ADF-9240-A927-7EF7A2B2D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33" y="2387605"/>
              <a:ext cx="906356" cy="30509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2DAB74-8E1B-0049-B3EF-CF01AAFC5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19" y="3236083"/>
              <a:ext cx="906356" cy="305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69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DFB0-520B-4B4A-82D4-47130BD3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8" y="261314"/>
            <a:ext cx="11688124" cy="649655"/>
          </a:xfrm>
        </p:spPr>
        <p:txBody>
          <a:bodyPr/>
          <a:lstStyle/>
          <a:p>
            <a:r>
              <a:rPr lang="en-US" dirty="0"/>
              <a:t>HL Design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0ED7-DA8E-1346-8E62-6109D2D5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38" y="952270"/>
            <a:ext cx="6973602" cy="5024042"/>
          </a:xfrm>
        </p:spPr>
        <p:txBody>
          <a:bodyPr/>
          <a:lstStyle/>
          <a:p>
            <a:r>
              <a:rPr lang="en-US" dirty="0"/>
              <a:t>Common logic:</a:t>
            </a:r>
          </a:p>
          <a:p>
            <a:pPr lvl="1"/>
            <a:r>
              <a:rPr lang="en-US" dirty="0"/>
              <a:t>Every common logic needed</a:t>
            </a:r>
          </a:p>
          <a:p>
            <a:pPr lvl="1"/>
            <a:r>
              <a:rPr lang="en-US" dirty="0"/>
              <a:t>Acts as glue logic between the other parts (the business logic)</a:t>
            </a:r>
          </a:p>
          <a:p>
            <a:pPr lvl="1"/>
            <a:r>
              <a:rPr lang="en-US" dirty="0"/>
              <a:t>Speaks with the RAFT like protocol module and the DAL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2168F2-2320-7141-BA11-E078EF5ACC49}"/>
              </a:ext>
            </a:extLst>
          </p:cNvPr>
          <p:cNvGrpSpPr/>
          <p:nvPr/>
        </p:nvGrpSpPr>
        <p:grpSpPr>
          <a:xfrm>
            <a:off x="7225540" y="3728433"/>
            <a:ext cx="4966460" cy="2906745"/>
            <a:chOff x="75619" y="1342849"/>
            <a:chExt cx="5039970" cy="30964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FF0064-8395-E943-82E9-9C97F12DC7A7}"/>
                </a:ext>
              </a:extLst>
            </p:cNvPr>
            <p:cNvSpPr/>
            <p:nvPr/>
          </p:nvSpPr>
          <p:spPr>
            <a:xfrm>
              <a:off x="1093185" y="1342849"/>
              <a:ext cx="3075093" cy="697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 (Command Line Interface)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3711B3-D4EB-3447-A71C-795B33065EFA}"/>
                </a:ext>
              </a:extLst>
            </p:cNvPr>
            <p:cNvSpPr/>
            <p:nvPr/>
          </p:nvSpPr>
          <p:spPr>
            <a:xfrm>
              <a:off x="1093184" y="2191326"/>
              <a:ext cx="3075093" cy="697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Common Logic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EEB874-73E5-8544-9EAA-C2A4705947EE}"/>
                </a:ext>
              </a:extLst>
            </p:cNvPr>
            <p:cNvSpPr/>
            <p:nvPr/>
          </p:nvSpPr>
          <p:spPr>
            <a:xfrm>
              <a:off x="2684919" y="3039804"/>
              <a:ext cx="1483358" cy="697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RAFT Like Protocol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C1D6C-C191-0948-9F8E-F766E542CF33}"/>
                </a:ext>
              </a:extLst>
            </p:cNvPr>
            <p:cNvSpPr/>
            <p:nvPr/>
          </p:nvSpPr>
          <p:spPr>
            <a:xfrm>
              <a:off x="1093184" y="3039804"/>
              <a:ext cx="1483358" cy="697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DAL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C2435ED-68BC-894D-A30F-8F6A4F579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2732" y="3256108"/>
              <a:ext cx="309523" cy="30952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9F4C363-9EFC-E54F-A28B-77AA5541D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33" y="1519102"/>
              <a:ext cx="906356" cy="30509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BD554D9-0158-844E-A143-7B1D17FE4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138" y="3737458"/>
              <a:ext cx="831450" cy="70187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A473A63-5ADF-9240-A927-7EF7A2B2D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33" y="2387605"/>
              <a:ext cx="906356" cy="30509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2DAB74-8E1B-0049-B3EF-CF01AAFC5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19" y="3236083"/>
              <a:ext cx="906356" cy="305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665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DFB0-520B-4B4A-82D4-47130BD3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8" y="261314"/>
            <a:ext cx="11688124" cy="649655"/>
          </a:xfrm>
        </p:spPr>
        <p:txBody>
          <a:bodyPr/>
          <a:lstStyle/>
          <a:p>
            <a:r>
              <a:rPr lang="en-US" dirty="0"/>
              <a:t>HL Design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0ED7-DA8E-1346-8E62-6109D2D5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38" y="952270"/>
            <a:ext cx="6973602" cy="5024042"/>
          </a:xfrm>
        </p:spPr>
        <p:txBody>
          <a:bodyPr/>
          <a:lstStyle/>
          <a:p>
            <a:r>
              <a:rPr lang="en-US" dirty="0"/>
              <a:t>RAFT Like Protocol:</a:t>
            </a:r>
          </a:p>
          <a:p>
            <a:pPr lvl="1"/>
            <a:r>
              <a:rPr lang="en-US" dirty="0"/>
              <a:t>C Library</a:t>
            </a:r>
          </a:p>
          <a:p>
            <a:pPr lvl="1"/>
            <a:r>
              <a:rPr lang="en-US" b="1" dirty="0"/>
              <a:t>Gets Python objects and interfaces the common logic Python module</a:t>
            </a:r>
          </a:p>
          <a:p>
            <a:pPr lvl="1"/>
            <a:r>
              <a:rPr lang="en-US" dirty="0"/>
              <a:t>Uses UDP with IP multicast address to reach all the cluster members</a:t>
            </a:r>
          </a:p>
          <a:p>
            <a:pPr lvl="1"/>
            <a:r>
              <a:rPr lang="en-US" dirty="0"/>
              <a:t>Handles the algorithm and the protocol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2168F2-2320-7141-BA11-E078EF5ACC49}"/>
              </a:ext>
            </a:extLst>
          </p:cNvPr>
          <p:cNvGrpSpPr/>
          <p:nvPr/>
        </p:nvGrpSpPr>
        <p:grpSpPr>
          <a:xfrm>
            <a:off x="7225540" y="3728433"/>
            <a:ext cx="4966460" cy="2906745"/>
            <a:chOff x="75619" y="1342849"/>
            <a:chExt cx="5039970" cy="30964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FF0064-8395-E943-82E9-9C97F12DC7A7}"/>
                </a:ext>
              </a:extLst>
            </p:cNvPr>
            <p:cNvSpPr/>
            <p:nvPr/>
          </p:nvSpPr>
          <p:spPr>
            <a:xfrm>
              <a:off x="1093185" y="1342849"/>
              <a:ext cx="3075093" cy="697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 (Command Line Interface)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3711B3-D4EB-3447-A71C-795B33065EFA}"/>
                </a:ext>
              </a:extLst>
            </p:cNvPr>
            <p:cNvSpPr/>
            <p:nvPr/>
          </p:nvSpPr>
          <p:spPr>
            <a:xfrm>
              <a:off x="1093184" y="2191326"/>
              <a:ext cx="3075093" cy="697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Common Logic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EEB874-73E5-8544-9EAA-C2A4705947EE}"/>
                </a:ext>
              </a:extLst>
            </p:cNvPr>
            <p:cNvSpPr/>
            <p:nvPr/>
          </p:nvSpPr>
          <p:spPr>
            <a:xfrm>
              <a:off x="2684919" y="3039804"/>
              <a:ext cx="1483358" cy="697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RAFT Like Protocol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C1D6C-C191-0948-9F8E-F766E542CF33}"/>
                </a:ext>
              </a:extLst>
            </p:cNvPr>
            <p:cNvSpPr/>
            <p:nvPr/>
          </p:nvSpPr>
          <p:spPr>
            <a:xfrm>
              <a:off x="1093184" y="3039804"/>
              <a:ext cx="1483358" cy="697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DAL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C2435ED-68BC-894D-A30F-8F6A4F579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2732" y="3256108"/>
              <a:ext cx="309523" cy="30952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9F4C363-9EFC-E54F-A28B-77AA5541D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33" y="1519102"/>
              <a:ext cx="906356" cy="30509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BD554D9-0158-844E-A143-7B1D17FE4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138" y="3737458"/>
              <a:ext cx="831450" cy="70187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A473A63-5ADF-9240-A927-7EF7A2B2D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33" y="2387605"/>
              <a:ext cx="906356" cy="30509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2DAB74-8E1B-0049-B3EF-CF01AAFC5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19" y="3236083"/>
              <a:ext cx="906356" cy="305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435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DFB0-520B-4B4A-82D4-47130BD3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8" y="261314"/>
            <a:ext cx="11688124" cy="649655"/>
          </a:xfrm>
        </p:spPr>
        <p:txBody>
          <a:bodyPr/>
          <a:lstStyle/>
          <a:p>
            <a:r>
              <a:rPr lang="en-US" dirty="0"/>
              <a:t>HL Design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0ED7-DA8E-1346-8E62-6109D2D5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38" y="952270"/>
            <a:ext cx="6973602" cy="5024042"/>
          </a:xfrm>
        </p:spPr>
        <p:txBody>
          <a:bodyPr/>
          <a:lstStyle/>
          <a:p>
            <a:r>
              <a:rPr lang="en-US" dirty="0"/>
              <a:t>DAL (Data Access Layer):</a:t>
            </a:r>
          </a:p>
          <a:p>
            <a:pPr lvl="1"/>
            <a:r>
              <a:rPr lang="en-US" dirty="0"/>
              <a:t>Interfaces in-memory REDIS</a:t>
            </a:r>
          </a:p>
          <a:p>
            <a:pPr lvl="1"/>
            <a:r>
              <a:rPr lang="en-US" dirty="0"/>
              <a:t>The REDIS will hold</a:t>
            </a:r>
          </a:p>
          <a:p>
            <a:pPr lvl="2"/>
            <a:r>
              <a:rPr lang="en-US" dirty="0"/>
              <a:t>Configuration</a:t>
            </a:r>
          </a:p>
          <a:p>
            <a:pPr lvl="2"/>
            <a:r>
              <a:rPr lang="en-US" dirty="0"/>
              <a:t>Current status</a:t>
            </a:r>
          </a:p>
          <a:p>
            <a:pPr lvl="2"/>
            <a:r>
              <a:rPr lang="en-US" dirty="0"/>
              <a:t>Distributed Log (the &lt;</a:t>
            </a:r>
            <a:r>
              <a:rPr lang="en-US" dirty="0" err="1"/>
              <a:t>key,value</a:t>
            </a:r>
            <a:r>
              <a:rPr lang="en-US" dirty="0"/>
              <a:t>&gt; pairs)</a:t>
            </a:r>
          </a:p>
          <a:p>
            <a:pPr lvl="2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2168F2-2320-7141-BA11-E078EF5ACC49}"/>
              </a:ext>
            </a:extLst>
          </p:cNvPr>
          <p:cNvGrpSpPr/>
          <p:nvPr/>
        </p:nvGrpSpPr>
        <p:grpSpPr>
          <a:xfrm>
            <a:off x="7225540" y="3728433"/>
            <a:ext cx="4966460" cy="2906745"/>
            <a:chOff x="75619" y="1342849"/>
            <a:chExt cx="5039970" cy="30964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FF0064-8395-E943-82E9-9C97F12DC7A7}"/>
                </a:ext>
              </a:extLst>
            </p:cNvPr>
            <p:cNvSpPr/>
            <p:nvPr/>
          </p:nvSpPr>
          <p:spPr>
            <a:xfrm>
              <a:off x="1093185" y="1342849"/>
              <a:ext cx="3075093" cy="697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 (Command Line Interface)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3711B3-D4EB-3447-A71C-795B33065EFA}"/>
                </a:ext>
              </a:extLst>
            </p:cNvPr>
            <p:cNvSpPr/>
            <p:nvPr/>
          </p:nvSpPr>
          <p:spPr>
            <a:xfrm>
              <a:off x="1093184" y="2191326"/>
              <a:ext cx="3075093" cy="697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Common Logic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EEB874-73E5-8544-9EAA-C2A4705947EE}"/>
                </a:ext>
              </a:extLst>
            </p:cNvPr>
            <p:cNvSpPr/>
            <p:nvPr/>
          </p:nvSpPr>
          <p:spPr>
            <a:xfrm>
              <a:off x="2684919" y="3039804"/>
              <a:ext cx="1483358" cy="697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RAFT Like Protocol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C1D6C-C191-0948-9F8E-F766E542CF33}"/>
                </a:ext>
              </a:extLst>
            </p:cNvPr>
            <p:cNvSpPr/>
            <p:nvPr/>
          </p:nvSpPr>
          <p:spPr>
            <a:xfrm>
              <a:off x="1093184" y="3039804"/>
              <a:ext cx="1483358" cy="697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DAL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C2435ED-68BC-894D-A30F-8F6A4F579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2732" y="3256108"/>
              <a:ext cx="309523" cy="30952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9F4C363-9EFC-E54F-A28B-77AA5541D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33" y="1519102"/>
              <a:ext cx="906356" cy="30509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BD554D9-0158-844E-A143-7B1D17FE4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138" y="3737458"/>
              <a:ext cx="831450" cy="70187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A473A63-5ADF-9240-A927-7EF7A2B2D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33" y="2387605"/>
              <a:ext cx="906356" cy="30509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2DAB74-8E1B-0049-B3EF-CF01AAFC5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19" y="3236083"/>
              <a:ext cx="906356" cy="305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72460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drivenet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F8ACB"/>
      </a:accent1>
      <a:accent2>
        <a:srgbClr val="0F4068"/>
      </a:accent2>
      <a:accent3>
        <a:srgbClr val="757581"/>
      </a:accent3>
      <a:accent4>
        <a:srgbClr val="5BD078"/>
      </a:accent4>
      <a:accent5>
        <a:srgbClr val="A5D028"/>
      </a:accent5>
      <a:accent6>
        <a:srgbClr val="F5C040"/>
      </a:accent6>
      <a:hlink>
        <a:srgbClr val="0080FF"/>
      </a:hlink>
      <a:folHlink>
        <a:srgbClr val="5EAE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IVENETS_PPT_Template_v4.potx" id="{0EF5424C-E443-45C5-840A-11C017B37BD3}" vid="{E13E2FD9-E434-48DE-A1C1-01F8B38ECF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DRIVENETS_PPT_Template_v4</Template>
  <TotalTime>1828</TotalTime>
  <Words>405</Words>
  <Application>Microsoft Macintosh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Custom Design</vt:lpstr>
      <vt:lpstr>Consensus Algorithm Project</vt:lpstr>
      <vt:lpstr>Highlights</vt:lpstr>
      <vt:lpstr>The Task</vt:lpstr>
      <vt:lpstr>HL Design Requirements</vt:lpstr>
      <vt:lpstr>HL Design Requirements</vt:lpstr>
      <vt:lpstr>HL Design Requirements</vt:lpstr>
      <vt:lpstr>HL Design Requirements</vt:lpstr>
      <vt:lpstr>HL Design Requirements</vt:lpstr>
      <vt:lpstr>HL Design Requirements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Plotkin</dc:creator>
  <cp:lastModifiedBy>Amir Krayden</cp:lastModifiedBy>
  <cp:revision>44</cp:revision>
  <dcterms:created xsi:type="dcterms:W3CDTF">2018-01-30T13:04:16Z</dcterms:created>
  <dcterms:modified xsi:type="dcterms:W3CDTF">2018-02-18T07:21:56Z</dcterms:modified>
</cp:coreProperties>
</file>