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4"/>
  </p:notesMasterIdLst>
  <p:sldIdLst>
    <p:sldId id="256" r:id="rId2"/>
    <p:sldId id="272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700"/>
    <a:srgbClr val="979893"/>
    <a:srgbClr val="BEC3BF"/>
    <a:srgbClr val="BFC4C0"/>
    <a:srgbClr val="BF9000"/>
    <a:srgbClr val="2F6F9E"/>
    <a:srgbClr val="BCBCBD"/>
    <a:srgbClr val="075767"/>
    <a:srgbClr val="B0B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60258-51C4-482B-9D22-6F3482B5310B}" v="415" dt="2021-02-23T18:58:15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58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5CA56A3-F046-4467-9E38-7F574CECB9E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EA691D0-E1FB-47B3-8E1E-C657E44F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1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4A00-4FEF-4373-A1F7-2906EBDA4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0223C-9EFE-440C-87F8-170A2B8F5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A2E3-41A7-43B0-9B19-C750F5B4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66F6-A40A-4511-88C3-CFE7F8C1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E49D-612D-4D85-AF85-AC8D872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3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0743-B2CF-4692-B689-FDB9D30D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56334-96C8-4606-B9CA-3F226F4DD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0452-2E81-4179-84AA-A89B7BBD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2690-39FD-46F8-81E7-C2D9221E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2F9A-B5D9-4B5C-BFF9-9EA7B7C9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2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CAE95-9069-4F85-A79A-22BBAE40E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BF23F-60CB-4894-AAA8-C461980A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3D66-9BBD-46DC-A0FF-220CDB59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E48C-3B52-44E5-AE71-7DEEF478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96860-D475-4BCE-B5CB-06D2E099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72EE-EB4A-4BAC-B80A-EA5E9FA4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8B23-46C9-4C5C-9A99-4ADE7436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D635F-A056-4A3A-9F88-D77A527D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7354-2774-4438-9CB5-CBF048F0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996B-6086-4B2C-8C67-BD559D4D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3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647C-5097-4A6B-B664-36DF3E0C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5D920-56C6-4588-8656-874D2813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90C6-3403-409C-9F82-A0D529E4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563E-E505-4C96-9EEA-2DF1ECA2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FD85-A961-4612-A5B1-795FB595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3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09F3-5D58-48EE-9AD7-BAF43C54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6035-2A9D-4B04-8B3F-6302AD3F0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490D6-5CA1-4554-A586-34B508C2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74E4-8730-4FD3-B8EE-EC4B70D7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642B-C157-4DAB-B0BB-1FCD4BCC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DCD5C-AE7B-4217-A35E-AE7892C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BCBF-6714-4676-AE28-8CA2B9CF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796A-B2E0-42EE-AA79-EC745EB8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05A35-2BDD-4BF9-A354-767325AE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4C3CC-AD0F-4FD9-9BBB-7307B3D21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89FE2-C18F-4E76-91D1-0B0EE8954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F749C-13DC-47F1-AD0D-DDD3E3BC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C12EA-D506-4C94-AEFD-02F02EE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38D7E-EEA7-412A-BF31-DE7C0D05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3797-C8D2-40A4-B3A7-7CF617E9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0980-7470-450C-BD92-5F2C79A9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2B717-BC7A-45CD-8972-A2D2E018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49AD4-AEFC-452E-BB5F-1DE88FBF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29D2-77A3-479F-93D6-82FB845E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EFAEB-D6DE-4F99-B41B-41673063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0C0DE-A932-4143-BCC8-20F525F6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F134-9FB2-493A-8737-4B1C5365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7A8F-4F56-4AC3-9A71-169C744C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66D2-FB8A-48E3-A8BB-FEB216FD3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0AA82-FE05-4237-B976-8A263B31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BE920-E9FF-485F-A638-DADAFF38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AB50-FE61-46D4-9AF8-9ADE57D3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1706-B1EB-49BF-B533-B99828B4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3DBDE-C2F1-48D7-AAF2-8EF4A7E6A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CF228-AC49-46EB-9B88-8ED08EEE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B3021-35EE-42EA-B878-32664F0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07C1-CEA5-4C03-9842-652B8C9C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506C-B62E-4775-BF82-D8FD4724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2DCD9-9C99-464B-9523-1D5888B4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2667A-A0F9-4065-8E05-E866A9FC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222A-D0E0-4F9E-A9C5-5CC22235D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96C4-A753-4337-8FBA-F321653AC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A41A-E5C8-4840-A615-89F8B52AD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6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acial view of digital earth">
            <a:extLst>
              <a:ext uri="{FF2B5EF4-FFF2-40B4-BE49-F238E27FC236}">
                <a16:creationId xmlns:a16="http://schemas.microsoft.com/office/drawing/2014/main" id="{94D36C4F-EC43-41EF-9A8F-F59F8D97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05" r="1876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3C336F-3CB0-44E7-A8E0-646830F39F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78" b="93066" l="10000" r="90000">
                        <a14:foregroundMark x1="53577" y1="9051" x2="53577" y2="9051"/>
                        <a14:foregroundMark x1="47518" y1="93066" x2="47518" y2="93066"/>
                      </a14:backgroundRemoval>
                    </a14:imgEffect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53" y="3639204"/>
            <a:ext cx="1889940" cy="188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9A00B4-ED90-4EB5-87BE-FA040340FB4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2154" y="3075278"/>
            <a:ext cx="3103966" cy="28380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E820A7-AC6C-43BD-AC77-8CDE6A9BF82A}"/>
              </a:ext>
            </a:extLst>
          </p:cNvPr>
          <p:cNvSpPr txBox="1">
            <a:spLocks/>
          </p:cNvSpPr>
          <p:nvPr/>
        </p:nvSpPr>
        <p:spPr>
          <a:xfrm>
            <a:off x="4988687" y="408946"/>
            <a:ext cx="6974866" cy="2486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>
                <a:effectLst>
                  <a:glow rad="50800">
                    <a:schemeClr val="accent1">
                      <a:lumMod val="40000"/>
                      <a:lumOff val="60000"/>
                      <a:alpha val="70000"/>
                    </a:schemeClr>
                  </a:glow>
                  <a:outerShdw blurRad="63500" dist="50800" dir="6600000" sx="99000" sy="99000" algn="ctr" rotWithShape="0">
                    <a:schemeClr val="tx1"/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K&amp;O Personnel Management Systems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10603C-B24A-4DBD-88EA-5B022B9FECF4}"/>
              </a:ext>
            </a:extLst>
          </p:cNvPr>
          <p:cNvSpPr txBox="1">
            <a:spLocks/>
          </p:cNvSpPr>
          <p:nvPr/>
        </p:nvSpPr>
        <p:spPr>
          <a:xfrm>
            <a:off x="6450380" y="6163771"/>
            <a:ext cx="4051479" cy="570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ffectLst>
                  <a:glow rad="50800">
                    <a:schemeClr val="accent1">
                      <a:lumMod val="40000"/>
                      <a:lumOff val="60000"/>
                      <a:alpha val="70000"/>
                    </a:schemeClr>
                  </a:glow>
                  <a:outerShdw blurRad="63500" dist="50800" dir="6600000" sx="99000" sy="99000" algn="ctr" rotWithShape="0">
                    <a:schemeClr val="tx1"/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Created by: Jon King, Anthony Orengo</a:t>
            </a:r>
          </a:p>
        </p:txBody>
      </p:sp>
    </p:spTree>
    <p:extLst>
      <p:ext uri="{BB962C8B-B14F-4D97-AF65-F5344CB8AC3E}">
        <p14:creationId xmlns:p14="http://schemas.microsoft.com/office/powerpoint/2010/main" val="30340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3AECD5-3A4B-4515-82F4-09BADA665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" r="-1" b="-1"/>
          <a:stretch/>
        </p:blipFill>
        <p:spPr>
          <a:xfrm>
            <a:off x="6096000" y="10"/>
            <a:ext cx="6096001" cy="68579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6C828-42B2-4BBE-A246-49522D3D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12876" y="6145619"/>
            <a:ext cx="779124" cy="7123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44B74B-98CE-4170-A1A1-F166A4D3D68E}"/>
              </a:ext>
            </a:extLst>
          </p:cNvPr>
          <p:cNvSpPr txBox="1">
            <a:spLocks/>
          </p:cNvSpPr>
          <p:nvPr/>
        </p:nvSpPr>
        <p:spPr>
          <a:xfrm>
            <a:off x="213011" y="1501492"/>
            <a:ext cx="5607217" cy="5317842"/>
          </a:xfrm>
          <a:prstGeom prst="rect">
            <a:avLst/>
          </a:prstGeom>
          <a:noFill/>
          <a:effectLst>
            <a:glow rad="50800">
              <a:srgbClr val="B0B0B1"/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effectLst>
                  <a:glow>
                    <a:srgbClr val="2F6F9E"/>
                  </a:glow>
                  <a:outerShdw dist="50800" dir="6600000" sx="99000" sy="99000" algn="ctr" rotWithShape="0">
                    <a:schemeClr val="tx1">
                      <a:alpha val="90000"/>
                    </a:scheme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K&amp;O Personnel Management Systems will create a reliable &amp; secure web-based personnel management system application for all organizations worldwide. This system will use databases to access and store user data with an intrinsic barcode scanning system.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D2EA18-5984-49B5-85C5-6B5E3F75894C}"/>
              </a:ext>
            </a:extLst>
          </p:cNvPr>
          <p:cNvSpPr txBox="1">
            <a:spLocks/>
          </p:cNvSpPr>
          <p:nvPr/>
        </p:nvSpPr>
        <p:spPr>
          <a:xfrm>
            <a:off x="790481" y="291928"/>
            <a:ext cx="4452278" cy="1325563"/>
          </a:xfrm>
          <a:prstGeom prst="rect">
            <a:avLst/>
          </a:prstGeom>
          <a:effectLst>
            <a:glow rad="127000">
              <a:srgbClr val="BF9000"/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glow rad="50800">
                    <a:srgbClr val="BF9000">
                      <a:alpha val="70000"/>
                    </a:srgbClr>
                  </a:glow>
                  <a:outerShdw blurRad="88900" dist="50800" dir="5400000" algn="ctr" rotWithShape="0">
                    <a:schemeClr val="tx1"/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9095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55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Microsoft Himalaya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Orengo</dc:creator>
  <cp:lastModifiedBy>Jon King</cp:lastModifiedBy>
  <cp:revision>27</cp:revision>
  <dcterms:created xsi:type="dcterms:W3CDTF">2021-03-03T13:58:43Z</dcterms:created>
  <dcterms:modified xsi:type="dcterms:W3CDTF">2021-05-01T01:03:05Z</dcterms:modified>
</cp:coreProperties>
</file>