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8" r:id="rId2"/>
    <p:sldId id="260" r:id="rId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8" d="100"/>
          <a:sy n="88" d="100"/>
        </p:scale>
        <p:origin x="306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D67AFF-0AE5-4D8B-883A-95F7023E07EC}" type="datetime1">
              <a:rPr lang="es-ES" smtClean="0"/>
              <a:t>22/03/2019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es-ES"/>
              <a:t>‹Nº›</a:t>
            </a:fld>
            <a:endParaRPr lang="es-ES"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7D46D3C-0821-4916-87E8-732AE60A7DD6}" type="datetime1">
              <a:rPr lang="es-ES" noProof="0" smtClean="0"/>
              <a:t>22/03/2019</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es-ES" noProof="0"/>
              <a:t>‹Nº›</a:t>
            </a:fld>
            <a:endParaRPr lang="es-ES"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ES" smtClean="0"/>
              <a:t>1</a:t>
            </a:fld>
            <a:endParaRPr lang="es-ES"/>
          </a:p>
        </p:txBody>
      </p:sp>
    </p:spTree>
    <p:extLst>
      <p:ext uri="{BB962C8B-B14F-4D97-AF65-F5344CB8AC3E}">
        <p14:creationId xmlns:p14="http://schemas.microsoft.com/office/powerpoint/2010/main" val="238882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DED491D0-8E1B-49C7-849B-A28568D94497}" type="slidenum">
              <a:rPr lang="es-ES" noProof="0" smtClean="0"/>
              <a:t>2</a:t>
            </a:fld>
            <a:endParaRPr lang="es-ES" noProof="0" dirty="0"/>
          </a:p>
        </p:txBody>
      </p:sp>
    </p:spTree>
    <p:extLst>
      <p:ext uri="{BB962C8B-B14F-4D97-AF65-F5344CB8AC3E}">
        <p14:creationId xmlns:p14="http://schemas.microsoft.com/office/powerpoint/2010/main" val="1741003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Rectángu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11" name="Marcador de posición de fecha 3"/>
          <p:cNvSpPr>
            <a:spLocks noGrp="1"/>
          </p:cNvSpPr>
          <p:nvPr>
            <p:ph type="dt" sz="half" idx="10"/>
          </p:nvPr>
        </p:nvSpPr>
        <p:spPr/>
        <p:txBody>
          <a:bodyPr rtlCol="0"/>
          <a:lstStyle>
            <a:lvl1pPr>
              <a:defRPr>
                <a:solidFill>
                  <a:schemeClr val="bg2"/>
                </a:solidFill>
              </a:defRPr>
            </a:lvl1pPr>
          </a:lstStyle>
          <a:p>
            <a:pPr rtl="0"/>
            <a:fld id="{855CB799-6499-4E1E-8257-C777037FBB0C}" type="datetime1">
              <a:rPr lang="es-ES" noProof="0" smtClean="0"/>
              <a:t>22/03/2019</a:t>
            </a:fld>
            <a:endParaRPr lang="es-ES" noProof="0" dirty="0"/>
          </a:p>
        </p:txBody>
      </p:sp>
      <p:sp>
        <p:nvSpPr>
          <p:cNvPr id="12" name="Marcador de posición de pie de página 4"/>
          <p:cNvSpPr>
            <a:spLocks noGrp="1"/>
          </p:cNvSpPr>
          <p:nvPr>
            <p:ph type="ftr" sz="quarter" idx="11"/>
          </p:nvPr>
        </p:nvSpPr>
        <p:spPr/>
        <p:txBody>
          <a:bodyPr rtlCol="0"/>
          <a:lstStyle>
            <a:lvl1pPr>
              <a:defRPr>
                <a:solidFill>
                  <a:schemeClr val="bg2"/>
                </a:solidFill>
              </a:defRPr>
            </a:lvl1pPr>
          </a:lstStyle>
          <a:p>
            <a:pPr rtl="0"/>
            <a:endParaRPr lang="es-ES" noProof="0" dirty="0"/>
          </a:p>
        </p:txBody>
      </p:sp>
      <p:sp>
        <p:nvSpPr>
          <p:cNvPr id="13" name="Marcador de posición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ES" noProof="0" smtClean="0"/>
              <a:pPr rtl="0"/>
              <a:t>‹Nº›</a:t>
            </a:fld>
            <a:endParaRPr lang="es-ES" noProof="0"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F637F32E-9C31-4EBC-9CF6-7E0795975D22}" type="datetime1">
              <a:rPr lang="es-ES" noProof="0" smtClean="0"/>
              <a:t>22/03/2019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0" name="Rectángu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ítulo vertical 1"/>
          <p:cNvSpPr>
            <a:spLocks noGrp="1"/>
          </p:cNvSpPr>
          <p:nvPr>
            <p:ph type="title" orient="vert"/>
          </p:nvPr>
        </p:nvSpPr>
        <p:spPr>
          <a:xfrm>
            <a:off x="10266348" y="462249"/>
            <a:ext cx="1370886" cy="5714714"/>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378199" y="462249"/>
            <a:ext cx="9693088" cy="571471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a:xfrm>
            <a:off x="378199" y="6356350"/>
            <a:ext cx="1971947" cy="365125"/>
          </a:xfrm>
        </p:spPr>
        <p:txBody>
          <a:bodyPr rtlCol="0"/>
          <a:lstStyle/>
          <a:p>
            <a:pPr rtl="0"/>
            <a:fld id="{0DE5E64D-8309-4EA3-9E01-E99A0B9E852A}" type="datetime1">
              <a:rPr lang="es-ES" noProof="0" smtClean="0"/>
              <a:t>22/03/2019</a:t>
            </a:fld>
            <a:endParaRPr lang="es-ES" noProof="0" dirty="0"/>
          </a:p>
        </p:txBody>
      </p:sp>
      <p:sp>
        <p:nvSpPr>
          <p:cNvPr id="5" name="Marcador de posición de pie de página 4"/>
          <p:cNvSpPr>
            <a:spLocks noGrp="1"/>
          </p:cNvSpPr>
          <p:nvPr>
            <p:ph type="ftr" sz="quarter" idx="11"/>
          </p:nvPr>
        </p:nvSpPr>
        <p:spPr>
          <a:xfrm>
            <a:off x="2382374" y="6356350"/>
            <a:ext cx="5687786" cy="365125"/>
          </a:xfrm>
        </p:spPr>
        <p:txBody>
          <a:bodyPr rtlCol="0"/>
          <a:lstStyle/>
          <a:p>
            <a:pPr rtl="0"/>
            <a:endParaRPr lang="es-ES" noProof="0" dirty="0"/>
          </a:p>
        </p:txBody>
      </p:sp>
      <p:sp>
        <p:nvSpPr>
          <p:cNvPr id="6" name="Marcador de posición de número de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5D7AF38-4C5D-4919-B713-BCE928D84993}" type="datetime1">
              <a:rPr lang="es-ES" noProof="0" smtClean="0"/>
              <a:t>22/03/2019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Rectángu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a:solidFill>
                  <a:schemeClr val="bg2"/>
                </a:solidFill>
              </a:defRPr>
            </a:lvl1pPr>
          </a:lstStyle>
          <a:p>
            <a:pPr rtl="0"/>
            <a:fld id="{F8A7DBF6-2AC7-4A48-B394-E7B6C748C10D}" type="datetime1">
              <a:rPr lang="es-ES" noProof="0" smtClean="0"/>
              <a:t>22/03/2019</a:t>
            </a:fld>
            <a:endParaRPr lang="es-ES" noProof="0" dirty="0"/>
          </a:p>
        </p:txBody>
      </p:sp>
      <p:sp>
        <p:nvSpPr>
          <p:cNvPr id="5" name="Marcador de posición de pie de página 4"/>
          <p:cNvSpPr>
            <a:spLocks noGrp="1"/>
          </p:cNvSpPr>
          <p:nvPr>
            <p:ph type="ftr" sz="quarter" idx="11"/>
          </p:nvPr>
        </p:nvSpPr>
        <p:spPr/>
        <p:txBody>
          <a:bodyPr rtlCol="0"/>
          <a:lstStyle>
            <a:lvl1pPr>
              <a:defRPr>
                <a:solidFill>
                  <a:schemeClr val="bg2"/>
                </a:solidFill>
              </a:defRPr>
            </a:lvl1pPr>
          </a:lstStyle>
          <a:p>
            <a:pPr rtl="0"/>
            <a:endParaRPr lang="es-ES" noProof="0" dirty="0"/>
          </a:p>
        </p:txBody>
      </p:sp>
      <p:sp>
        <p:nvSpPr>
          <p:cNvPr id="6" name="Marcador de posición de número de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es-ES" noProof="0" smtClean="0"/>
              <a:pPr rtl="0"/>
              <a:t>‹Nº›</a:t>
            </a:fld>
            <a:endParaRPr lang="es-ES" noProof="0"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80160" y="2194560"/>
            <a:ext cx="448970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5368" y="2194560"/>
            <a:ext cx="4493424" cy="398678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245771C8-10A4-40A2-B087-7EAE1E72B338}" type="datetime1">
              <a:rPr lang="es-ES" noProof="0" smtClean="0"/>
              <a:t>22/03/2019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280160"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419088" y="2743194"/>
            <a:ext cx="4489704" cy="3433769"/>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D8C3F35A-BE91-47D4-B680-814AAA83232F}" type="datetime1">
              <a:rPr lang="es-ES" noProof="0" smtClean="0"/>
              <a:t>22/03/2019</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84A5508-0173-4F7B-BA1F-6FDD23DC888F}" type="datetime1">
              <a:rPr lang="es-ES" noProof="0" smtClean="0"/>
              <a:t>22/03/2019</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903F45BD-EAC1-4ECC-91A9-2B1B76C5FA67}" type="datetime1">
              <a:rPr lang="es-ES" noProof="0" smtClean="0"/>
              <a:t>22/03/2019</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ES" noProof="0" dirty="0"/>
          </a:p>
        </p:txBody>
      </p:sp>
      <p:sp>
        <p:nvSpPr>
          <p:cNvPr id="4" name="Marcador de posición de tex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contenid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1A10B4E3-ACD8-472A-AF6F-98A76C82A9AD}" type="datetime1">
              <a:rPr lang="es-ES" noProof="0" smtClean="0"/>
              <a:t>22/03/2019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normAutofit/>
          </a:bodyPr>
          <a:lstStyle>
            <a:lvl1pPr>
              <a:defRPr sz="3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p>
            <a:pPr rtl="0"/>
            <a:fld id="{84736085-0EE4-4C8F-879E-58330D243B98}" type="datetime1">
              <a:rPr lang="es-ES" noProof="0" smtClean="0"/>
              <a:t>22/03/2019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BD266BE7-899D-4075-917F-DBDE33B6B692}" type="slidenum">
              <a:rPr lang="es-ES" noProof="0"/>
              <a:t>‹Nº›</a:t>
            </a:fld>
            <a:endParaRPr lang="es-ES" noProof="0"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ángu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8" name="Imagen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Marcador de posición de títu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5" rtl="0"/>
            <a:r>
              <a:rPr lang="es-ES" noProof="0" dirty="0"/>
              <a:t>Sexto</a:t>
            </a:r>
          </a:p>
          <a:p>
            <a:pPr lvl="6" rtl="0"/>
            <a:r>
              <a:rPr lang="es-ES" noProof="0" dirty="0"/>
              <a:t>Séptimo</a:t>
            </a:r>
          </a:p>
          <a:p>
            <a:pPr lvl="7" rtl="0"/>
            <a:r>
              <a:rPr lang="es-ES" noProof="0" dirty="0"/>
              <a:t>Octavo</a:t>
            </a:r>
          </a:p>
          <a:p>
            <a:pPr lvl="8" rtl="0"/>
            <a:r>
              <a:rPr lang="es-ES" noProof="0" dirty="0"/>
              <a:t>Noveno</a:t>
            </a:r>
          </a:p>
        </p:txBody>
      </p:sp>
      <p:sp>
        <p:nvSpPr>
          <p:cNvPr id="4" name="Marcador de posición de fech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pPr rtl="0"/>
            <a:fld id="{3630E4A0-57EE-4B46-A340-CC6C398489DE}" type="datetime1">
              <a:rPr lang="es-ES" noProof="0" smtClean="0"/>
              <a:t>22/03/2019</a:t>
            </a:fld>
            <a:endParaRPr lang="es-ES" noProof="0" dirty="0"/>
          </a:p>
        </p:txBody>
      </p:sp>
      <p:sp>
        <p:nvSpPr>
          <p:cNvPr id="5" name="Marcador de posición de pie de pá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es-ES" noProof="0" smtClean="0"/>
              <a:pPr rtl="0"/>
              <a:t>‹Nº›</a:t>
            </a:fld>
            <a:endParaRPr lang="es-ES"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Paradigmas de la programación</a:t>
            </a:r>
          </a:p>
        </p:txBody>
      </p:sp>
      <p:sp>
        <p:nvSpPr>
          <p:cNvPr id="3" name="Subtítulo 2"/>
          <p:cNvSpPr>
            <a:spLocks noGrp="1"/>
          </p:cNvSpPr>
          <p:nvPr>
            <p:ph type="subTitle" idx="1"/>
          </p:nvPr>
        </p:nvSpPr>
        <p:spPr/>
        <p:txBody>
          <a:bodyPr rtlCol="0"/>
          <a:lstStyle/>
          <a:p>
            <a:pPr rtl="0"/>
            <a:r>
              <a:rPr lang="es-ES" dirty="0"/>
              <a:t>Subtítulo</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p:cNvSpPr>
            <a:spLocks noGrp="1"/>
          </p:cNvSpPr>
          <p:nvPr>
            <p:ph type="title"/>
          </p:nvPr>
        </p:nvSpPr>
        <p:spPr/>
        <p:txBody>
          <a:bodyPr rtlCol="0"/>
          <a:lstStyle/>
          <a:p>
            <a:pPr rtl="0"/>
            <a:r>
              <a:rPr lang="es-ES" dirty="0"/>
              <a:t>4.	PROGRAMACION FUNCIONAL </a:t>
            </a:r>
          </a:p>
        </p:txBody>
      </p:sp>
      <p:sp>
        <p:nvSpPr>
          <p:cNvPr id="14" name="Marcador de posición de contenido 2"/>
          <p:cNvSpPr>
            <a:spLocks noGrp="1"/>
          </p:cNvSpPr>
          <p:nvPr>
            <p:ph idx="1"/>
          </p:nvPr>
        </p:nvSpPr>
        <p:spPr>
          <a:xfrm>
            <a:off x="1389217" y="2287998"/>
            <a:ext cx="9717807" cy="3986213"/>
          </a:xfrm>
        </p:spPr>
        <p:txBody>
          <a:bodyPr rtlCol="0"/>
          <a:lstStyle/>
          <a:p>
            <a:r>
              <a:rPr lang="es-PE" dirty="0"/>
              <a:t>La Programación Funcional es una forma en la cual podemos resolver diferentes problemáticas ya que estaremos trabajando principalmente con funciones, evitaremos los datos mutables, así como el hecho de compartir estados entre funciones.</a:t>
            </a:r>
            <a:endParaRPr lang="es-ES" dirty="0"/>
          </a:p>
        </p:txBody>
      </p:sp>
      <p:pic>
        <p:nvPicPr>
          <p:cNvPr id="4" name="Imagen 3">
            <a:extLst>
              <a:ext uri="{FF2B5EF4-FFF2-40B4-BE49-F238E27FC236}">
                <a16:creationId xmlns:a16="http://schemas.microsoft.com/office/drawing/2014/main" id="{C090341D-7CFB-4B92-8A3F-66B3D01E24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7428" y="4013411"/>
            <a:ext cx="4995337" cy="2482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Marcador de posición de contenido 2">
            <a:extLst>
              <a:ext uri="{FF2B5EF4-FFF2-40B4-BE49-F238E27FC236}">
                <a16:creationId xmlns:a16="http://schemas.microsoft.com/office/drawing/2014/main" id="{7462A5A9-74BB-4597-929E-1FEA577BF520}"/>
              </a:ext>
            </a:extLst>
          </p:cNvPr>
          <p:cNvSpPr txBox="1">
            <a:spLocks/>
          </p:cNvSpPr>
          <p:nvPr/>
        </p:nvSpPr>
        <p:spPr>
          <a:xfrm>
            <a:off x="7000487" y="4002825"/>
            <a:ext cx="4400152" cy="24929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s-PE" dirty="0"/>
              <a:t>Las funciones serán tratadas como ciudadanos de primera clase. Las funciones podrán ser asignadas a variables además podrán ser utilizadas como entrada y salida de otras funciones</a:t>
            </a:r>
            <a:endParaRPr lang="es-E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suntos educativo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750_TF03462902_TF03462902.potx" id="{4CE945C6-95B6-4FA9-BB0F-C70DFDA6D9C8}" vid="{F60AB2A4-3AA5-45D0-B345-5DEC87621E67}"/>
    </a:ext>
  </a:extLst>
</a:theme>
</file>

<file path=ppt/theme/theme2.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temas educativos, diseño con ilustraciones en una pizarra (pantalla panorámica)</Template>
  <TotalTime>19</TotalTime>
  <Words>73</Words>
  <Application>Microsoft Office PowerPoint</Application>
  <PresentationFormat>Panorámica</PresentationFormat>
  <Paragraphs>7</Paragraphs>
  <Slides>2</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Calibri</vt:lpstr>
      <vt:lpstr>Wingdings</vt:lpstr>
      <vt:lpstr>Asuntos educativos 16x9</vt:lpstr>
      <vt:lpstr>Paradigmas de la programación</vt:lpstr>
      <vt:lpstr>4. PROGRAMACION FUNCIONAL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Paradigmas de la programacion</dc:title>
  <dc:creator>AEPIS01</dc:creator>
  <cp:lastModifiedBy>AEPIS01</cp:lastModifiedBy>
  <cp:revision>3</cp:revision>
  <dcterms:created xsi:type="dcterms:W3CDTF">2019-03-23T01:37:57Z</dcterms:created>
  <dcterms:modified xsi:type="dcterms:W3CDTF">2019-03-23T01:57:42Z</dcterms:modified>
</cp:coreProperties>
</file>