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4"/>
  </p:notesMasterIdLst>
  <p:handoutMasterIdLst>
    <p:handoutMasterId r:id="rId45"/>
  </p:handoutMasterIdLst>
  <p:sldIdLst>
    <p:sldId id="269" r:id="rId2"/>
    <p:sldId id="270" r:id="rId3"/>
    <p:sldId id="271" r:id="rId4"/>
    <p:sldId id="272" r:id="rId5"/>
    <p:sldId id="273" r:id="rId6"/>
    <p:sldId id="274" r:id="rId7"/>
    <p:sldId id="275" r:id="rId8"/>
    <p:sldId id="276" r:id="rId9"/>
    <p:sldId id="282" r:id="rId10"/>
    <p:sldId id="277" r:id="rId11"/>
    <p:sldId id="278" r:id="rId12"/>
    <p:sldId id="279" r:id="rId13"/>
    <p:sldId id="280" r:id="rId14"/>
    <p:sldId id="281" r:id="rId15"/>
    <p:sldId id="256" r:id="rId16"/>
    <p:sldId id="257" r:id="rId17"/>
    <p:sldId id="258" r:id="rId18"/>
    <p:sldId id="259" r:id="rId19"/>
    <p:sldId id="260" r:id="rId20"/>
    <p:sldId id="261" r:id="rId21"/>
    <p:sldId id="262" r:id="rId22"/>
    <p:sldId id="283" r:id="rId23"/>
    <p:sldId id="284" r:id="rId24"/>
    <p:sldId id="285" r:id="rId25"/>
    <p:sldId id="286" r:id="rId26"/>
    <p:sldId id="287" r:id="rId27"/>
    <p:sldId id="288" r:id="rId28"/>
    <p:sldId id="263" r:id="rId29"/>
    <p:sldId id="264" r:id="rId30"/>
    <p:sldId id="265" r:id="rId31"/>
    <p:sldId id="266" r:id="rId32"/>
    <p:sldId id="267" r:id="rId33"/>
    <p:sldId id="268" r:id="rId34"/>
    <p:sldId id="289" r:id="rId35"/>
    <p:sldId id="290" r:id="rId36"/>
    <p:sldId id="291" r:id="rId37"/>
    <p:sldId id="292" r:id="rId38"/>
    <p:sldId id="293" r:id="rId39"/>
    <p:sldId id="294" r:id="rId40"/>
    <p:sldId id="295" r:id="rId41"/>
    <p:sldId id="296" r:id="rId42"/>
    <p:sldId id="297" r:id="rId43"/>
  </p:sldIdLst>
  <p:sldSz cx="9144000" cy="6858000" type="screen4x3"/>
  <p:notesSz cx="7010400" cy="9296400"/>
  <p:defaultTextStyle>
    <a:defPPr rtl="0">
      <a:defRPr lang="es-e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893611"/>
    <a:srgbClr val="A44114"/>
    <a:srgbClr val="F3B99F"/>
    <a:srgbClr val="B94917"/>
    <a:srgbClr val="FF6600"/>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7155" autoAdjust="0"/>
  </p:normalViewPr>
  <p:slideViewPr>
    <p:cSldViewPr>
      <p:cViewPr varScale="1">
        <p:scale>
          <a:sx n="110" d="100"/>
          <a:sy n="110" d="100"/>
        </p:scale>
        <p:origin x="1602"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0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g"/></Relationships>
</file>

<file path=ppt/diagrams/_rels/data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jpeg"/></Relationships>
</file>

<file path=ppt/diagrams/_rels/data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png"/></Relationships>
</file>

<file path=ppt/diagrams/_rels/data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image" Target="../media/image13.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g"/></Relationships>
</file>

<file path=ppt/diagrams/_rels/drawing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png"/></Relationships>
</file>

<file path=ppt/diagrams/_rels/drawing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DD08EC-8999-4292-8F11-8D42E10BCCD8}" type="doc">
      <dgm:prSet loTypeId="urn:microsoft.com/office/officeart/2005/8/layout/hList6" loCatId="list" qsTypeId="urn:microsoft.com/office/officeart/2005/8/quickstyle/simple4" qsCatId="simple" csTypeId="urn:microsoft.com/office/officeart/2005/8/colors/colorful5" csCatId="colorful" phldr="1"/>
      <dgm:spPr/>
      <dgm:t>
        <a:bodyPr/>
        <a:lstStyle/>
        <a:p>
          <a:endParaRPr lang="es-ES"/>
        </a:p>
      </dgm:t>
    </dgm:pt>
    <dgm:pt modelId="{5A117FE5-FECD-44F8-A259-00301D32AE03}">
      <dgm:prSet phldrT="[Texto]"/>
      <dgm:spPr/>
      <dgm:t>
        <a:bodyPr/>
        <a:lstStyle/>
        <a:p>
          <a:r>
            <a:rPr lang="es-ES" dirty="0"/>
            <a:t>Históricamente, el proceso de desarrollo de software ha resultado caro, riesgoso, incierto y demasiado lento para las condiciones de negocio modernas.</a:t>
          </a:r>
        </a:p>
      </dgm:t>
    </dgm:pt>
    <dgm:pt modelId="{700B179B-8A53-4358-827B-EC3164DA9860}" type="parTrans" cxnId="{6A8790AB-0CDC-4E0D-AE85-285B09BFEB6C}">
      <dgm:prSet/>
      <dgm:spPr/>
      <dgm:t>
        <a:bodyPr/>
        <a:lstStyle/>
        <a:p>
          <a:endParaRPr lang="es-ES"/>
        </a:p>
      </dgm:t>
    </dgm:pt>
    <dgm:pt modelId="{637FB76B-0582-4FC7-8690-2292CFB7CCBF}" type="sibTrans" cxnId="{6A8790AB-0CDC-4E0D-AE85-285B09BFEB6C}">
      <dgm:prSet/>
      <dgm:spPr/>
      <dgm:t>
        <a:bodyPr/>
        <a:lstStyle/>
        <a:p>
          <a:endParaRPr lang="es-ES"/>
        </a:p>
      </dgm:t>
    </dgm:pt>
    <dgm:pt modelId="{3017B205-9986-44C9-8D42-309706C8E7D3}">
      <dgm:prSet phldrT="[Texto]"/>
      <dgm:spPr/>
      <dgm:t>
        <a:bodyPr/>
        <a:lstStyle/>
        <a:p>
          <a:r>
            <a:rPr lang="es-ES" dirty="0"/>
            <a:t>Estos inconvenientes dieron origen al concepto de “crisis del software” .</a:t>
          </a:r>
        </a:p>
      </dgm:t>
    </dgm:pt>
    <dgm:pt modelId="{740890D8-10B4-4F87-91C9-BD5877712416}" type="parTrans" cxnId="{3850A3E7-35FB-4053-93CD-50F76FDEF177}">
      <dgm:prSet/>
      <dgm:spPr/>
      <dgm:t>
        <a:bodyPr/>
        <a:lstStyle/>
        <a:p>
          <a:endParaRPr lang="es-ES"/>
        </a:p>
      </dgm:t>
    </dgm:pt>
    <dgm:pt modelId="{9AA5649D-5C60-4FB6-A116-DD3999A5B3DA}" type="sibTrans" cxnId="{3850A3E7-35FB-4053-93CD-50F76FDEF177}">
      <dgm:prSet/>
      <dgm:spPr/>
      <dgm:t>
        <a:bodyPr/>
        <a:lstStyle/>
        <a:p>
          <a:endParaRPr lang="es-ES"/>
        </a:p>
      </dgm:t>
    </dgm:pt>
    <dgm:pt modelId="{D4B2F3CB-75D8-4F27-8B67-709BDBDCD1E2}">
      <dgm:prSet phldrT="[Texto]"/>
      <dgm:spPr/>
      <dgm:t>
        <a:bodyPr/>
        <a:lstStyle/>
        <a:p>
          <a:r>
            <a:rPr lang="es-ES" dirty="0"/>
            <a:t>La crisis del software es un término informático acuñado en 1968, en la primera conferencia organizada por la OTAN sobre desarrollo de software.</a:t>
          </a:r>
        </a:p>
      </dgm:t>
    </dgm:pt>
    <dgm:pt modelId="{47C5871F-DC56-4576-8E92-A66010637ED6}" type="parTrans" cxnId="{B840C264-BD15-4616-BE91-A4012A1A59AF}">
      <dgm:prSet/>
      <dgm:spPr/>
      <dgm:t>
        <a:bodyPr/>
        <a:lstStyle/>
        <a:p>
          <a:endParaRPr lang="es-ES"/>
        </a:p>
      </dgm:t>
    </dgm:pt>
    <dgm:pt modelId="{C943A008-CA1D-4B37-9FBD-C5DB0E8A52FE}" type="sibTrans" cxnId="{B840C264-BD15-4616-BE91-A4012A1A59AF}">
      <dgm:prSet/>
      <dgm:spPr/>
      <dgm:t>
        <a:bodyPr/>
        <a:lstStyle/>
        <a:p>
          <a:endParaRPr lang="es-ES"/>
        </a:p>
      </dgm:t>
    </dgm:pt>
    <dgm:pt modelId="{01E39012-D82D-44D0-BC44-5AECE55C80FA}" type="pres">
      <dgm:prSet presAssocID="{A2DD08EC-8999-4292-8F11-8D42E10BCCD8}" presName="Name0" presStyleCnt="0">
        <dgm:presLayoutVars>
          <dgm:dir/>
          <dgm:resizeHandles val="exact"/>
        </dgm:presLayoutVars>
      </dgm:prSet>
      <dgm:spPr/>
    </dgm:pt>
    <dgm:pt modelId="{20CB6931-7F83-4FA1-9792-556272D099C7}" type="pres">
      <dgm:prSet presAssocID="{5A117FE5-FECD-44F8-A259-00301D32AE03}" presName="node" presStyleLbl="node1" presStyleIdx="0" presStyleCnt="3">
        <dgm:presLayoutVars>
          <dgm:bulletEnabled val="1"/>
        </dgm:presLayoutVars>
      </dgm:prSet>
      <dgm:spPr/>
    </dgm:pt>
    <dgm:pt modelId="{7839C77E-C238-4D70-8119-9576BEBECE45}" type="pres">
      <dgm:prSet presAssocID="{637FB76B-0582-4FC7-8690-2292CFB7CCBF}" presName="sibTrans" presStyleCnt="0"/>
      <dgm:spPr/>
    </dgm:pt>
    <dgm:pt modelId="{7A230981-1F40-46CF-A415-6D37649FD0E7}" type="pres">
      <dgm:prSet presAssocID="{3017B205-9986-44C9-8D42-309706C8E7D3}" presName="node" presStyleLbl="node1" presStyleIdx="1" presStyleCnt="3">
        <dgm:presLayoutVars>
          <dgm:bulletEnabled val="1"/>
        </dgm:presLayoutVars>
      </dgm:prSet>
      <dgm:spPr/>
    </dgm:pt>
    <dgm:pt modelId="{E05A1DD3-28C0-49E2-87F5-1DBC85E225AB}" type="pres">
      <dgm:prSet presAssocID="{9AA5649D-5C60-4FB6-A116-DD3999A5B3DA}" presName="sibTrans" presStyleCnt="0"/>
      <dgm:spPr/>
    </dgm:pt>
    <dgm:pt modelId="{FDBC897A-B4A9-41DA-877F-3929B4D05D6E}" type="pres">
      <dgm:prSet presAssocID="{D4B2F3CB-75D8-4F27-8B67-709BDBDCD1E2}" presName="node" presStyleLbl="node1" presStyleIdx="2" presStyleCnt="3">
        <dgm:presLayoutVars>
          <dgm:bulletEnabled val="1"/>
        </dgm:presLayoutVars>
      </dgm:prSet>
      <dgm:spPr/>
    </dgm:pt>
  </dgm:ptLst>
  <dgm:cxnLst>
    <dgm:cxn modelId="{18D46E18-4CF5-4447-8E77-A2B25E94EBD3}" type="presOf" srcId="{A2DD08EC-8999-4292-8F11-8D42E10BCCD8}" destId="{01E39012-D82D-44D0-BC44-5AECE55C80FA}" srcOrd="0" destOrd="0" presId="urn:microsoft.com/office/officeart/2005/8/layout/hList6"/>
    <dgm:cxn modelId="{B840C264-BD15-4616-BE91-A4012A1A59AF}" srcId="{A2DD08EC-8999-4292-8F11-8D42E10BCCD8}" destId="{D4B2F3CB-75D8-4F27-8B67-709BDBDCD1E2}" srcOrd="2" destOrd="0" parTransId="{47C5871F-DC56-4576-8E92-A66010637ED6}" sibTransId="{C943A008-CA1D-4B37-9FBD-C5DB0E8A52FE}"/>
    <dgm:cxn modelId="{FB49AF6B-B66F-4F79-A042-A67BF97D90FC}" type="presOf" srcId="{D4B2F3CB-75D8-4F27-8B67-709BDBDCD1E2}" destId="{FDBC897A-B4A9-41DA-877F-3929B4D05D6E}" srcOrd="0" destOrd="0" presId="urn:microsoft.com/office/officeart/2005/8/layout/hList6"/>
    <dgm:cxn modelId="{6A8790AB-0CDC-4E0D-AE85-285B09BFEB6C}" srcId="{A2DD08EC-8999-4292-8F11-8D42E10BCCD8}" destId="{5A117FE5-FECD-44F8-A259-00301D32AE03}" srcOrd="0" destOrd="0" parTransId="{700B179B-8A53-4358-827B-EC3164DA9860}" sibTransId="{637FB76B-0582-4FC7-8690-2292CFB7CCBF}"/>
    <dgm:cxn modelId="{AF6208C0-E322-490B-BECC-1A0AD56DEE8D}" type="presOf" srcId="{5A117FE5-FECD-44F8-A259-00301D32AE03}" destId="{20CB6931-7F83-4FA1-9792-556272D099C7}" srcOrd="0" destOrd="0" presId="urn:microsoft.com/office/officeart/2005/8/layout/hList6"/>
    <dgm:cxn modelId="{3850A3E7-35FB-4053-93CD-50F76FDEF177}" srcId="{A2DD08EC-8999-4292-8F11-8D42E10BCCD8}" destId="{3017B205-9986-44C9-8D42-309706C8E7D3}" srcOrd="1" destOrd="0" parTransId="{740890D8-10B4-4F87-91C9-BD5877712416}" sibTransId="{9AA5649D-5C60-4FB6-A116-DD3999A5B3DA}"/>
    <dgm:cxn modelId="{361904FE-70E8-4919-AA07-F8BE82A2FFCA}" type="presOf" srcId="{3017B205-9986-44C9-8D42-309706C8E7D3}" destId="{7A230981-1F40-46CF-A415-6D37649FD0E7}" srcOrd="0" destOrd="0" presId="urn:microsoft.com/office/officeart/2005/8/layout/hList6"/>
    <dgm:cxn modelId="{CE7CCDD3-9BED-463E-B225-F5D29DA32E8E}" type="presParOf" srcId="{01E39012-D82D-44D0-BC44-5AECE55C80FA}" destId="{20CB6931-7F83-4FA1-9792-556272D099C7}" srcOrd="0" destOrd="0" presId="urn:microsoft.com/office/officeart/2005/8/layout/hList6"/>
    <dgm:cxn modelId="{D85244CE-1BC2-434A-8B85-CFFBF8418C8E}" type="presParOf" srcId="{01E39012-D82D-44D0-BC44-5AECE55C80FA}" destId="{7839C77E-C238-4D70-8119-9576BEBECE45}" srcOrd="1" destOrd="0" presId="urn:microsoft.com/office/officeart/2005/8/layout/hList6"/>
    <dgm:cxn modelId="{964A6693-CC7B-4AF0-A6D4-045BC54329BC}" type="presParOf" srcId="{01E39012-D82D-44D0-BC44-5AECE55C80FA}" destId="{7A230981-1F40-46CF-A415-6D37649FD0E7}" srcOrd="2" destOrd="0" presId="urn:microsoft.com/office/officeart/2005/8/layout/hList6"/>
    <dgm:cxn modelId="{8D00335B-985C-4E73-B4E7-75C5A5122957}" type="presParOf" srcId="{01E39012-D82D-44D0-BC44-5AECE55C80FA}" destId="{E05A1DD3-28C0-49E2-87F5-1DBC85E225AB}" srcOrd="3" destOrd="0" presId="urn:microsoft.com/office/officeart/2005/8/layout/hList6"/>
    <dgm:cxn modelId="{F4ED49FD-1652-45AD-BD0E-C4FE0F1923B3}" type="presParOf" srcId="{01E39012-D82D-44D0-BC44-5AECE55C80FA}" destId="{FDBC897A-B4A9-41DA-877F-3929B4D05D6E}"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29A2D0-4062-4D74-8525-B77CB006ABEF}" type="doc">
      <dgm:prSet loTypeId="urn:microsoft.com/office/officeart/2008/layout/VerticalCurvedList" loCatId="list" qsTypeId="urn:microsoft.com/office/officeart/2005/8/quickstyle/simple4" qsCatId="simple" csTypeId="urn:microsoft.com/office/officeart/2005/8/colors/accent2_1" csCatId="accent2" phldr="1"/>
      <dgm:spPr/>
      <dgm:t>
        <a:bodyPr/>
        <a:lstStyle/>
        <a:p>
          <a:endParaRPr lang="es-ES"/>
        </a:p>
      </dgm:t>
    </dgm:pt>
    <dgm:pt modelId="{3A3758F4-51FD-489D-8671-2F8059E61530}">
      <dgm:prSet phldrT="[Texto]"/>
      <dgm:spPr/>
      <dgm:t>
        <a:bodyPr/>
        <a:lstStyle/>
        <a:p>
          <a:pPr>
            <a:buFont typeface="Arial" panose="020B0604020202020204" pitchFamily="34" charset="0"/>
            <a:buChar char="•"/>
          </a:pPr>
          <a:r>
            <a:rPr lang="es-ES" dirty="0"/>
            <a:t>Modelos con diferentes niveles de abstracción, escritos en lenguajes bien definidos.</a:t>
          </a:r>
        </a:p>
      </dgm:t>
    </dgm:pt>
    <dgm:pt modelId="{CEA3F75F-5337-440A-BAF6-D42C370A3767}" type="parTrans" cxnId="{FE1E9BE9-9562-4091-AACA-8E7FE384C826}">
      <dgm:prSet/>
      <dgm:spPr/>
      <dgm:t>
        <a:bodyPr/>
        <a:lstStyle/>
        <a:p>
          <a:endParaRPr lang="es-ES"/>
        </a:p>
      </dgm:t>
    </dgm:pt>
    <dgm:pt modelId="{134C5876-399F-400F-80A3-038C8C22B3C0}" type="sibTrans" cxnId="{FE1E9BE9-9562-4091-AACA-8E7FE384C826}">
      <dgm:prSet/>
      <dgm:spPr/>
      <dgm:t>
        <a:bodyPr/>
        <a:lstStyle/>
        <a:p>
          <a:endParaRPr lang="es-ES"/>
        </a:p>
      </dgm:t>
    </dgm:pt>
    <dgm:pt modelId="{24653515-C21D-4B4F-9BB9-86452ABCD444}">
      <dgm:prSet phldrT="[Texto]"/>
      <dgm:spPr/>
      <dgm:t>
        <a:bodyPr/>
        <a:lstStyle/>
        <a:p>
          <a:r>
            <a:rPr lang="es-ES" dirty="0"/>
            <a:t>Definiciones de cómo un modelo se transforma en otro modelo más específico. </a:t>
          </a:r>
        </a:p>
      </dgm:t>
    </dgm:pt>
    <dgm:pt modelId="{D29D5DE5-C802-4367-96E4-90AFAC5E6336}" type="parTrans" cxnId="{B9A36818-5B0B-4E24-A431-6B110E00DD08}">
      <dgm:prSet/>
      <dgm:spPr/>
      <dgm:t>
        <a:bodyPr/>
        <a:lstStyle/>
        <a:p>
          <a:endParaRPr lang="es-ES"/>
        </a:p>
      </dgm:t>
    </dgm:pt>
    <dgm:pt modelId="{BE85BF67-347C-4DE4-850E-11C79687A970}" type="sibTrans" cxnId="{B9A36818-5B0B-4E24-A431-6B110E00DD08}">
      <dgm:prSet/>
      <dgm:spPr/>
      <dgm:t>
        <a:bodyPr/>
        <a:lstStyle/>
        <a:p>
          <a:endParaRPr lang="es-ES"/>
        </a:p>
      </dgm:t>
    </dgm:pt>
    <dgm:pt modelId="{3F113FDE-1B41-444D-8BF6-E0627316610A}">
      <dgm:prSet phldrT="[Texto]"/>
      <dgm:spPr/>
      <dgm:t>
        <a:bodyPr/>
        <a:lstStyle/>
        <a:p>
          <a:r>
            <a:rPr lang="es-ES" dirty="0"/>
            <a:t>Herramientas de software que den soporte a la creación de modelos y su posterior transformación.</a:t>
          </a:r>
        </a:p>
      </dgm:t>
    </dgm:pt>
    <dgm:pt modelId="{70A43740-05CA-4F2F-900E-9660A80E2B33}" type="parTrans" cxnId="{A8DAB7F9-3C87-48B6-995E-A0F14C94CEF4}">
      <dgm:prSet/>
      <dgm:spPr/>
      <dgm:t>
        <a:bodyPr/>
        <a:lstStyle/>
        <a:p>
          <a:endParaRPr lang="es-ES"/>
        </a:p>
      </dgm:t>
    </dgm:pt>
    <dgm:pt modelId="{84143B5F-242A-4F81-9759-C5BA02DC9628}" type="sibTrans" cxnId="{A8DAB7F9-3C87-48B6-995E-A0F14C94CEF4}">
      <dgm:prSet/>
      <dgm:spPr/>
      <dgm:t>
        <a:bodyPr/>
        <a:lstStyle/>
        <a:p>
          <a:endParaRPr lang="es-ES"/>
        </a:p>
      </dgm:t>
    </dgm:pt>
    <dgm:pt modelId="{4001CD2B-12E6-435F-B46A-77DC3398ECE1}" type="pres">
      <dgm:prSet presAssocID="{0229A2D0-4062-4D74-8525-B77CB006ABEF}" presName="Name0" presStyleCnt="0">
        <dgm:presLayoutVars>
          <dgm:chMax val="7"/>
          <dgm:chPref val="7"/>
          <dgm:dir/>
        </dgm:presLayoutVars>
      </dgm:prSet>
      <dgm:spPr/>
    </dgm:pt>
    <dgm:pt modelId="{778DCDDE-AAB0-4C00-B00E-C3D9BC8C463B}" type="pres">
      <dgm:prSet presAssocID="{0229A2D0-4062-4D74-8525-B77CB006ABEF}" presName="Name1" presStyleCnt="0"/>
      <dgm:spPr/>
    </dgm:pt>
    <dgm:pt modelId="{748AF085-AAA1-4F48-BC21-17BEA5E1B1A8}" type="pres">
      <dgm:prSet presAssocID="{0229A2D0-4062-4D74-8525-B77CB006ABEF}" presName="cycle" presStyleCnt="0"/>
      <dgm:spPr/>
    </dgm:pt>
    <dgm:pt modelId="{9AAA4376-0CA3-4302-B371-12324E0C0E16}" type="pres">
      <dgm:prSet presAssocID="{0229A2D0-4062-4D74-8525-B77CB006ABEF}" presName="srcNode" presStyleLbl="node1" presStyleIdx="0" presStyleCnt="3"/>
      <dgm:spPr/>
    </dgm:pt>
    <dgm:pt modelId="{3CB9FECB-B6BE-4FBF-BBC6-C1720A95E000}" type="pres">
      <dgm:prSet presAssocID="{0229A2D0-4062-4D74-8525-B77CB006ABEF}" presName="conn" presStyleLbl="parChTrans1D2" presStyleIdx="0" presStyleCnt="1"/>
      <dgm:spPr/>
    </dgm:pt>
    <dgm:pt modelId="{2B988C0D-EC9D-409B-92FF-05BFC6ADD6F6}" type="pres">
      <dgm:prSet presAssocID="{0229A2D0-4062-4D74-8525-B77CB006ABEF}" presName="extraNode" presStyleLbl="node1" presStyleIdx="0" presStyleCnt="3"/>
      <dgm:spPr/>
    </dgm:pt>
    <dgm:pt modelId="{43E91607-1001-490C-9611-9C67555258DE}" type="pres">
      <dgm:prSet presAssocID="{0229A2D0-4062-4D74-8525-B77CB006ABEF}" presName="dstNode" presStyleLbl="node1" presStyleIdx="0" presStyleCnt="3"/>
      <dgm:spPr/>
    </dgm:pt>
    <dgm:pt modelId="{67801085-6A5B-421C-94EE-2F387730D498}" type="pres">
      <dgm:prSet presAssocID="{3A3758F4-51FD-489D-8671-2F8059E61530}" presName="text_1" presStyleLbl="node1" presStyleIdx="0" presStyleCnt="3">
        <dgm:presLayoutVars>
          <dgm:bulletEnabled val="1"/>
        </dgm:presLayoutVars>
      </dgm:prSet>
      <dgm:spPr/>
    </dgm:pt>
    <dgm:pt modelId="{D4E3A107-89CC-4AE4-9A86-CF1685035269}" type="pres">
      <dgm:prSet presAssocID="{3A3758F4-51FD-489D-8671-2F8059E61530}" presName="accent_1" presStyleCnt="0"/>
      <dgm:spPr/>
    </dgm:pt>
    <dgm:pt modelId="{6891E608-64CF-4A79-A847-C49F3B3702A7}" type="pres">
      <dgm:prSet presAssocID="{3A3758F4-51FD-489D-8671-2F8059E61530}" presName="accentRepeatNode" presStyleLbl="solidFgAcc1" presStyleIdx="0" presStyleCnt="3"/>
      <dgm:spPr/>
    </dgm:pt>
    <dgm:pt modelId="{673A35AD-0955-4498-B521-4C2D6B706E74}" type="pres">
      <dgm:prSet presAssocID="{24653515-C21D-4B4F-9BB9-86452ABCD444}" presName="text_2" presStyleLbl="node1" presStyleIdx="1" presStyleCnt="3">
        <dgm:presLayoutVars>
          <dgm:bulletEnabled val="1"/>
        </dgm:presLayoutVars>
      </dgm:prSet>
      <dgm:spPr/>
    </dgm:pt>
    <dgm:pt modelId="{C80FF4BE-1BCC-453F-8D61-2A83560D7304}" type="pres">
      <dgm:prSet presAssocID="{24653515-C21D-4B4F-9BB9-86452ABCD444}" presName="accent_2" presStyleCnt="0"/>
      <dgm:spPr/>
    </dgm:pt>
    <dgm:pt modelId="{23D94158-C3D0-413D-9D18-E7AD9514AEF4}" type="pres">
      <dgm:prSet presAssocID="{24653515-C21D-4B4F-9BB9-86452ABCD444}" presName="accentRepeatNode" presStyleLbl="solidFgAcc1" presStyleIdx="1" presStyleCnt="3"/>
      <dgm:spPr/>
    </dgm:pt>
    <dgm:pt modelId="{C1F3D59E-74EE-4BB8-8F2E-1FDB325567D5}" type="pres">
      <dgm:prSet presAssocID="{3F113FDE-1B41-444D-8BF6-E0627316610A}" presName="text_3" presStyleLbl="node1" presStyleIdx="2" presStyleCnt="3">
        <dgm:presLayoutVars>
          <dgm:bulletEnabled val="1"/>
        </dgm:presLayoutVars>
      </dgm:prSet>
      <dgm:spPr/>
    </dgm:pt>
    <dgm:pt modelId="{A4B19198-E146-4BB5-87F5-1ED40811DBFF}" type="pres">
      <dgm:prSet presAssocID="{3F113FDE-1B41-444D-8BF6-E0627316610A}" presName="accent_3" presStyleCnt="0"/>
      <dgm:spPr/>
    </dgm:pt>
    <dgm:pt modelId="{163C92FE-C845-4A8B-86C7-AAC6114164E6}" type="pres">
      <dgm:prSet presAssocID="{3F113FDE-1B41-444D-8BF6-E0627316610A}" presName="accentRepeatNode" presStyleLbl="solidFgAcc1" presStyleIdx="2" presStyleCnt="3"/>
      <dgm:spPr/>
    </dgm:pt>
  </dgm:ptLst>
  <dgm:cxnLst>
    <dgm:cxn modelId="{B9A36818-5B0B-4E24-A431-6B110E00DD08}" srcId="{0229A2D0-4062-4D74-8525-B77CB006ABEF}" destId="{24653515-C21D-4B4F-9BB9-86452ABCD444}" srcOrd="1" destOrd="0" parTransId="{D29D5DE5-C802-4367-96E4-90AFAC5E6336}" sibTransId="{BE85BF67-347C-4DE4-850E-11C79687A970}"/>
    <dgm:cxn modelId="{13ED023A-50C5-4AFD-BA63-6921767DB561}" type="presOf" srcId="{3F113FDE-1B41-444D-8BF6-E0627316610A}" destId="{C1F3D59E-74EE-4BB8-8F2E-1FDB325567D5}" srcOrd="0" destOrd="0" presId="urn:microsoft.com/office/officeart/2008/layout/VerticalCurvedList"/>
    <dgm:cxn modelId="{B181434A-77F6-4010-8183-C37A6C8A5EDE}" type="presOf" srcId="{24653515-C21D-4B4F-9BB9-86452ABCD444}" destId="{673A35AD-0955-4498-B521-4C2D6B706E74}" srcOrd="0" destOrd="0" presId="urn:microsoft.com/office/officeart/2008/layout/VerticalCurvedList"/>
    <dgm:cxn modelId="{E11E3092-D327-41F9-A4A3-514374575FCA}" type="presOf" srcId="{0229A2D0-4062-4D74-8525-B77CB006ABEF}" destId="{4001CD2B-12E6-435F-B46A-77DC3398ECE1}" srcOrd="0" destOrd="0" presId="urn:microsoft.com/office/officeart/2008/layout/VerticalCurvedList"/>
    <dgm:cxn modelId="{53657CE8-36D4-44A5-AB8A-C852C6F6B7E2}" type="presOf" srcId="{134C5876-399F-400F-80A3-038C8C22B3C0}" destId="{3CB9FECB-B6BE-4FBF-BBC6-C1720A95E000}" srcOrd="0" destOrd="0" presId="urn:microsoft.com/office/officeart/2008/layout/VerticalCurvedList"/>
    <dgm:cxn modelId="{FE1E9BE9-9562-4091-AACA-8E7FE384C826}" srcId="{0229A2D0-4062-4D74-8525-B77CB006ABEF}" destId="{3A3758F4-51FD-489D-8671-2F8059E61530}" srcOrd="0" destOrd="0" parTransId="{CEA3F75F-5337-440A-BAF6-D42C370A3767}" sibTransId="{134C5876-399F-400F-80A3-038C8C22B3C0}"/>
    <dgm:cxn modelId="{800C71F2-60FE-4A98-B075-60EFAF1C5D10}" type="presOf" srcId="{3A3758F4-51FD-489D-8671-2F8059E61530}" destId="{67801085-6A5B-421C-94EE-2F387730D498}" srcOrd="0" destOrd="0" presId="urn:microsoft.com/office/officeart/2008/layout/VerticalCurvedList"/>
    <dgm:cxn modelId="{A8DAB7F9-3C87-48B6-995E-A0F14C94CEF4}" srcId="{0229A2D0-4062-4D74-8525-B77CB006ABEF}" destId="{3F113FDE-1B41-444D-8BF6-E0627316610A}" srcOrd="2" destOrd="0" parTransId="{70A43740-05CA-4F2F-900E-9660A80E2B33}" sibTransId="{84143B5F-242A-4F81-9759-C5BA02DC9628}"/>
    <dgm:cxn modelId="{F82F3192-DB7D-4CFF-A51A-D6470014BA54}" type="presParOf" srcId="{4001CD2B-12E6-435F-B46A-77DC3398ECE1}" destId="{778DCDDE-AAB0-4C00-B00E-C3D9BC8C463B}" srcOrd="0" destOrd="0" presId="urn:microsoft.com/office/officeart/2008/layout/VerticalCurvedList"/>
    <dgm:cxn modelId="{7F4529A5-4516-46B8-807C-13C0C6666107}" type="presParOf" srcId="{778DCDDE-AAB0-4C00-B00E-C3D9BC8C463B}" destId="{748AF085-AAA1-4F48-BC21-17BEA5E1B1A8}" srcOrd="0" destOrd="0" presId="urn:microsoft.com/office/officeart/2008/layout/VerticalCurvedList"/>
    <dgm:cxn modelId="{E1C5D8C3-C09E-4E5F-A228-6B79DC27B391}" type="presParOf" srcId="{748AF085-AAA1-4F48-BC21-17BEA5E1B1A8}" destId="{9AAA4376-0CA3-4302-B371-12324E0C0E16}" srcOrd="0" destOrd="0" presId="urn:microsoft.com/office/officeart/2008/layout/VerticalCurvedList"/>
    <dgm:cxn modelId="{B338EC42-4907-47AF-98C3-C6815260FDEC}" type="presParOf" srcId="{748AF085-AAA1-4F48-BC21-17BEA5E1B1A8}" destId="{3CB9FECB-B6BE-4FBF-BBC6-C1720A95E000}" srcOrd="1" destOrd="0" presId="urn:microsoft.com/office/officeart/2008/layout/VerticalCurvedList"/>
    <dgm:cxn modelId="{3827E806-AF4E-4E91-921B-FADFC2591241}" type="presParOf" srcId="{748AF085-AAA1-4F48-BC21-17BEA5E1B1A8}" destId="{2B988C0D-EC9D-409B-92FF-05BFC6ADD6F6}" srcOrd="2" destOrd="0" presId="urn:microsoft.com/office/officeart/2008/layout/VerticalCurvedList"/>
    <dgm:cxn modelId="{49ED9E13-03FF-4F68-9A5C-E52C9A6E5F81}" type="presParOf" srcId="{748AF085-AAA1-4F48-BC21-17BEA5E1B1A8}" destId="{43E91607-1001-490C-9611-9C67555258DE}" srcOrd="3" destOrd="0" presId="urn:microsoft.com/office/officeart/2008/layout/VerticalCurvedList"/>
    <dgm:cxn modelId="{F21E5BD6-31B6-48B2-BB01-8C4D1B358C18}" type="presParOf" srcId="{778DCDDE-AAB0-4C00-B00E-C3D9BC8C463B}" destId="{67801085-6A5B-421C-94EE-2F387730D498}" srcOrd="1" destOrd="0" presId="urn:microsoft.com/office/officeart/2008/layout/VerticalCurvedList"/>
    <dgm:cxn modelId="{7525B911-72DF-408F-A701-EB9D9E214EB2}" type="presParOf" srcId="{778DCDDE-AAB0-4C00-B00E-C3D9BC8C463B}" destId="{D4E3A107-89CC-4AE4-9A86-CF1685035269}" srcOrd="2" destOrd="0" presId="urn:microsoft.com/office/officeart/2008/layout/VerticalCurvedList"/>
    <dgm:cxn modelId="{ABD7F8F6-4623-4395-9796-F1EC5D538130}" type="presParOf" srcId="{D4E3A107-89CC-4AE4-9A86-CF1685035269}" destId="{6891E608-64CF-4A79-A847-C49F3B3702A7}" srcOrd="0" destOrd="0" presId="urn:microsoft.com/office/officeart/2008/layout/VerticalCurvedList"/>
    <dgm:cxn modelId="{7F51A4D9-46A5-4199-83E4-E0B3EB959204}" type="presParOf" srcId="{778DCDDE-AAB0-4C00-B00E-C3D9BC8C463B}" destId="{673A35AD-0955-4498-B521-4C2D6B706E74}" srcOrd="3" destOrd="0" presId="urn:microsoft.com/office/officeart/2008/layout/VerticalCurvedList"/>
    <dgm:cxn modelId="{AB912B5E-07D3-49D9-8565-1F96B8EF04BF}" type="presParOf" srcId="{778DCDDE-AAB0-4C00-B00E-C3D9BC8C463B}" destId="{C80FF4BE-1BCC-453F-8D61-2A83560D7304}" srcOrd="4" destOrd="0" presId="urn:microsoft.com/office/officeart/2008/layout/VerticalCurvedList"/>
    <dgm:cxn modelId="{FBC913E3-93C1-4841-990C-73CF42376EE7}" type="presParOf" srcId="{C80FF4BE-1BCC-453F-8D61-2A83560D7304}" destId="{23D94158-C3D0-413D-9D18-E7AD9514AEF4}" srcOrd="0" destOrd="0" presId="urn:microsoft.com/office/officeart/2008/layout/VerticalCurvedList"/>
    <dgm:cxn modelId="{952AC112-68B4-47E2-924D-7A5D4E5B3882}" type="presParOf" srcId="{778DCDDE-AAB0-4C00-B00E-C3D9BC8C463B}" destId="{C1F3D59E-74EE-4BB8-8F2E-1FDB325567D5}" srcOrd="5" destOrd="0" presId="urn:microsoft.com/office/officeart/2008/layout/VerticalCurvedList"/>
    <dgm:cxn modelId="{9ECBD7F3-9E01-403E-B924-B44B9850BA4D}" type="presParOf" srcId="{778DCDDE-AAB0-4C00-B00E-C3D9BC8C463B}" destId="{A4B19198-E146-4BB5-87F5-1ED40811DBFF}" srcOrd="6" destOrd="0" presId="urn:microsoft.com/office/officeart/2008/layout/VerticalCurvedList"/>
    <dgm:cxn modelId="{8CFC880F-9083-428F-A3CF-24F8BD2F351E}" type="presParOf" srcId="{A4B19198-E146-4BB5-87F5-1ED40811DBFF}" destId="{163C92FE-C845-4A8B-86C7-AAC6114164E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65DD6B-4BAB-4B2A-AC11-31C9DBE5EACC}"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90BC0570-C7B7-4091-A805-C4BC41DCF941}">
      <dgm:prSet/>
      <dgm:spPr/>
      <dgm:t>
        <a:bodyPr/>
        <a:lstStyle/>
        <a:p>
          <a:r>
            <a:rPr lang="es-PE" baseline="0"/>
            <a:t>El metamodelo es un modelo para la información que puede ser expresada durante la construcción del modelo de un sistema. </a:t>
          </a:r>
          <a:endParaRPr lang="en-US"/>
        </a:p>
      </dgm:t>
    </dgm:pt>
    <dgm:pt modelId="{96F3BEBD-8A53-47F8-AF3D-453C5F48921F}" type="parTrans" cxnId="{BC1FE355-2514-4E08-94BA-CEB64A114F2F}">
      <dgm:prSet/>
      <dgm:spPr/>
      <dgm:t>
        <a:bodyPr/>
        <a:lstStyle/>
        <a:p>
          <a:endParaRPr lang="en-US"/>
        </a:p>
      </dgm:t>
    </dgm:pt>
    <dgm:pt modelId="{F3DCB024-D949-4C3E-8F47-7D476F07A246}" type="sibTrans" cxnId="{BC1FE355-2514-4E08-94BA-CEB64A114F2F}">
      <dgm:prSet/>
      <dgm:spPr/>
      <dgm:t>
        <a:bodyPr/>
        <a:lstStyle/>
        <a:p>
          <a:endParaRPr lang="en-US"/>
        </a:p>
      </dgm:t>
    </dgm:pt>
    <dgm:pt modelId="{6F19323A-81A1-463E-8A0D-DF9BFD761C86}">
      <dgm:prSet/>
      <dgm:spPr/>
      <dgm:t>
        <a:bodyPr/>
        <a:lstStyle/>
        <a:p>
          <a:r>
            <a:rPr lang="es-PE" baseline="0"/>
            <a:t>define los elementos de modelado tales como Class_diagrams, State_machines, Sequence_diagrams en el metamodelo de UML.</a:t>
          </a:r>
          <a:endParaRPr lang="en-US"/>
        </a:p>
      </dgm:t>
    </dgm:pt>
    <dgm:pt modelId="{6DF344E3-BECE-46F3-AD21-2C573975FB01}" type="parTrans" cxnId="{BD3C85CE-4630-437E-AA8A-8C65BB1309A6}">
      <dgm:prSet/>
      <dgm:spPr/>
      <dgm:t>
        <a:bodyPr/>
        <a:lstStyle/>
        <a:p>
          <a:endParaRPr lang="en-US"/>
        </a:p>
      </dgm:t>
    </dgm:pt>
    <dgm:pt modelId="{6D3E07B9-9C6F-4F6F-83C3-59A65219E601}" type="sibTrans" cxnId="{BD3C85CE-4630-437E-AA8A-8C65BB1309A6}">
      <dgm:prSet/>
      <dgm:spPr/>
      <dgm:t>
        <a:bodyPr/>
        <a:lstStyle/>
        <a:p>
          <a:endParaRPr lang="en-US"/>
        </a:p>
      </dgm:t>
    </dgm:pt>
    <dgm:pt modelId="{2742D68F-C769-4B4B-A70E-C96081D4EE48}">
      <dgm:prSet/>
      <dgm:spPr/>
      <dgm:t>
        <a:bodyPr/>
        <a:lstStyle/>
        <a:p>
          <a:r>
            <a:rPr lang="es-PE" baseline="0"/>
            <a:t>Además define en que forma estos elementos se relacionan para conformar el modelo de un sistema. </a:t>
          </a:r>
          <a:endParaRPr lang="en-US"/>
        </a:p>
      </dgm:t>
    </dgm:pt>
    <dgm:pt modelId="{5C4327A7-EA1D-403C-A025-ADE260459D29}" type="parTrans" cxnId="{CE0BD32F-9E99-4E9C-AA41-5C000B8CA199}">
      <dgm:prSet/>
      <dgm:spPr/>
      <dgm:t>
        <a:bodyPr/>
        <a:lstStyle/>
        <a:p>
          <a:endParaRPr lang="en-US"/>
        </a:p>
      </dgm:t>
    </dgm:pt>
    <dgm:pt modelId="{D030BA2B-64A0-4239-9C6A-C1255D68D5F5}" type="sibTrans" cxnId="{CE0BD32F-9E99-4E9C-AA41-5C000B8CA199}">
      <dgm:prSet/>
      <dgm:spPr/>
      <dgm:t>
        <a:bodyPr/>
        <a:lstStyle/>
        <a:p>
          <a:endParaRPr lang="en-US"/>
        </a:p>
      </dgm:t>
    </dgm:pt>
    <dgm:pt modelId="{948EA518-3C1E-4ABF-8380-0EE000996088}">
      <dgm:prSet/>
      <dgm:spPr/>
      <dgm:t>
        <a:bodyPr/>
        <a:lstStyle/>
        <a:p>
          <a:r>
            <a:rPr lang="es-PE" baseline="0"/>
            <a:t>El metamodelo es una descripción del lenguaje de modelado en sí.</a:t>
          </a:r>
          <a:endParaRPr lang="en-US"/>
        </a:p>
      </dgm:t>
    </dgm:pt>
    <dgm:pt modelId="{2AE3DF47-1D50-44E8-8073-46128AFDC4C6}" type="parTrans" cxnId="{81CE813F-F9FD-46EA-A87F-D5CDAE7308E4}">
      <dgm:prSet/>
      <dgm:spPr/>
      <dgm:t>
        <a:bodyPr/>
        <a:lstStyle/>
        <a:p>
          <a:endParaRPr lang="en-US"/>
        </a:p>
      </dgm:t>
    </dgm:pt>
    <dgm:pt modelId="{4FC64477-D828-4C1C-91C9-42223B88EC05}" type="sibTrans" cxnId="{81CE813F-F9FD-46EA-A87F-D5CDAE7308E4}">
      <dgm:prSet/>
      <dgm:spPr/>
      <dgm:t>
        <a:bodyPr/>
        <a:lstStyle/>
        <a:p>
          <a:endParaRPr lang="en-US"/>
        </a:p>
      </dgm:t>
    </dgm:pt>
    <dgm:pt modelId="{CB5759E7-E953-4F56-870B-278FAB7AB9CC}">
      <dgm:prSet/>
      <dgm:spPr/>
      <dgm:t>
        <a:bodyPr/>
        <a:lstStyle/>
        <a:p>
          <a:r>
            <a:rPr lang="es-PE" baseline="0"/>
            <a:t>Su semántica es el conjunto de todos los modelos bien formados. </a:t>
          </a:r>
          <a:endParaRPr lang="en-US"/>
        </a:p>
      </dgm:t>
    </dgm:pt>
    <dgm:pt modelId="{B8BD2409-6FCE-45A2-B839-497665CFF857}" type="parTrans" cxnId="{17F7A12E-1758-4FF8-BCFD-26B0DEE5874A}">
      <dgm:prSet/>
      <dgm:spPr/>
      <dgm:t>
        <a:bodyPr/>
        <a:lstStyle/>
        <a:p>
          <a:endParaRPr lang="en-US"/>
        </a:p>
      </dgm:t>
    </dgm:pt>
    <dgm:pt modelId="{C146DB73-A466-4413-89F1-54D20E299AEA}" type="sibTrans" cxnId="{17F7A12E-1758-4FF8-BCFD-26B0DEE5874A}">
      <dgm:prSet/>
      <dgm:spPr/>
      <dgm:t>
        <a:bodyPr/>
        <a:lstStyle/>
        <a:p>
          <a:endParaRPr lang="en-US"/>
        </a:p>
      </dgm:t>
    </dgm:pt>
    <dgm:pt modelId="{53D677A2-3BB1-4AF3-A04A-ADAC59B9D831}">
      <dgm:prSet/>
      <dgm:spPr/>
      <dgm:t>
        <a:bodyPr/>
        <a:lstStyle/>
        <a:p>
          <a:r>
            <a:rPr lang="es-PE" baseline="0"/>
            <a:t>El metamodelo es independiente de cualquier modelo en particular,</a:t>
          </a:r>
          <a:endParaRPr lang="en-US"/>
        </a:p>
      </dgm:t>
    </dgm:pt>
    <dgm:pt modelId="{A8A77BA4-2D6B-4540-BAC1-15E94D87F961}" type="parTrans" cxnId="{7712C608-0A99-4CCD-81A5-1C6913575F6D}">
      <dgm:prSet/>
      <dgm:spPr/>
      <dgm:t>
        <a:bodyPr/>
        <a:lstStyle/>
        <a:p>
          <a:endParaRPr lang="en-US"/>
        </a:p>
      </dgm:t>
    </dgm:pt>
    <dgm:pt modelId="{B8FDA052-74C3-4338-B249-20DECF738096}" type="sibTrans" cxnId="{7712C608-0A99-4CCD-81A5-1C6913575F6D}">
      <dgm:prSet/>
      <dgm:spPr/>
      <dgm:t>
        <a:bodyPr/>
        <a:lstStyle/>
        <a:p>
          <a:endParaRPr lang="en-US"/>
        </a:p>
      </dgm:t>
    </dgm:pt>
    <dgm:pt modelId="{8804D4C0-FE9E-4163-8BDB-1C6AE246A2B9}">
      <dgm:prSet/>
      <dgm:spPr/>
      <dgm:t>
        <a:bodyPr/>
        <a:lstStyle/>
        <a:p>
          <a:r>
            <a:rPr lang="es-PE" baseline="0"/>
            <a:t>describe los elementos del lenguaje y las restricciones que deben cumplir todos los modelos</a:t>
          </a:r>
          <a:endParaRPr lang="en-US"/>
        </a:p>
      </dgm:t>
    </dgm:pt>
    <dgm:pt modelId="{DC190D31-23A1-4BF7-B34E-6E7D2D8E0BC8}" type="parTrans" cxnId="{B70AD8C9-16C8-4A7B-8347-2B24B971301C}">
      <dgm:prSet/>
      <dgm:spPr/>
      <dgm:t>
        <a:bodyPr/>
        <a:lstStyle/>
        <a:p>
          <a:endParaRPr lang="en-US"/>
        </a:p>
      </dgm:t>
    </dgm:pt>
    <dgm:pt modelId="{2469E497-347E-495D-8E9C-0BB841287C58}" type="sibTrans" cxnId="{B70AD8C9-16C8-4A7B-8347-2B24B971301C}">
      <dgm:prSet/>
      <dgm:spPr/>
      <dgm:t>
        <a:bodyPr/>
        <a:lstStyle/>
        <a:p>
          <a:endParaRPr lang="en-US"/>
        </a:p>
      </dgm:t>
    </dgm:pt>
    <dgm:pt modelId="{2E583113-0EE2-45D4-96BB-FA753D64369E}" type="pres">
      <dgm:prSet presAssocID="{A365DD6B-4BAB-4B2A-AC11-31C9DBE5EACC}" presName="linear" presStyleCnt="0">
        <dgm:presLayoutVars>
          <dgm:animLvl val="lvl"/>
          <dgm:resizeHandles val="exact"/>
        </dgm:presLayoutVars>
      </dgm:prSet>
      <dgm:spPr/>
    </dgm:pt>
    <dgm:pt modelId="{6A9B1EE4-DF06-4AB6-822A-B3A3AD3A30DA}" type="pres">
      <dgm:prSet presAssocID="{90BC0570-C7B7-4091-A805-C4BC41DCF941}" presName="parentText" presStyleLbl="node1" presStyleIdx="0" presStyleCnt="7">
        <dgm:presLayoutVars>
          <dgm:chMax val="0"/>
          <dgm:bulletEnabled val="1"/>
        </dgm:presLayoutVars>
      </dgm:prSet>
      <dgm:spPr/>
    </dgm:pt>
    <dgm:pt modelId="{11723C00-DD6A-4852-A95F-553E5AE69868}" type="pres">
      <dgm:prSet presAssocID="{F3DCB024-D949-4C3E-8F47-7D476F07A246}" presName="spacer" presStyleCnt="0"/>
      <dgm:spPr/>
    </dgm:pt>
    <dgm:pt modelId="{2B38D8AD-A28F-4BA0-B4CD-9548BACBD8CC}" type="pres">
      <dgm:prSet presAssocID="{6F19323A-81A1-463E-8A0D-DF9BFD761C86}" presName="parentText" presStyleLbl="node1" presStyleIdx="1" presStyleCnt="7">
        <dgm:presLayoutVars>
          <dgm:chMax val="0"/>
          <dgm:bulletEnabled val="1"/>
        </dgm:presLayoutVars>
      </dgm:prSet>
      <dgm:spPr/>
    </dgm:pt>
    <dgm:pt modelId="{7B8D67C0-DEAF-4EE9-80A8-2C87241AA8D9}" type="pres">
      <dgm:prSet presAssocID="{6D3E07B9-9C6F-4F6F-83C3-59A65219E601}" presName="spacer" presStyleCnt="0"/>
      <dgm:spPr/>
    </dgm:pt>
    <dgm:pt modelId="{B4F570CA-3575-4E84-BCAB-3F711E595981}" type="pres">
      <dgm:prSet presAssocID="{2742D68F-C769-4B4B-A70E-C96081D4EE48}" presName="parentText" presStyleLbl="node1" presStyleIdx="2" presStyleCnt="7">
        <dgm:presLayoutVars>
          <dgm:chMax val="0"/>
          <dgm:bulletEnabled val="1"/>
        </dgm:presLayoutVars>
      </dgm:prSet>
      <dgm:spPr/>
    </dgm:pt>
    <dgm:pt modelId="{CBF4974A-7B23-4A87-870C-137AAFA466D7}" type="pres">
      <dgm:prSet presAssocID="{D030BA2B-64A0-4239-9C6A-C1255D68D5F5}" presName="spacer" presStyleCnt="0"/>
      <dgm:spPr/>
    </dgm:pt>
    <dgm:pt modelId="{4B1BB2EC-EECD-458C-A5CD-B08B3E726F1E}" type="pres">
      <dgm:prSet presAssocID="{948EA518-3C1E-4ABF-8380-0EE000996088}" presName="parentText" presStyleLbl="node1" presStyleIdx="3" presStyleCnt="7">
        <dgm:presLayoutVars>
          <dgm:chMax val="0"/>
          <dgm:bulletEnabled val="1"/>
        </dgm:presLayoutVars>
      </dgm:prSet>
      <dgm:spPr/>
    </dgm:pt>
    <dgm:pt modelId="{D4A09F47-FDF5-4DF9-A929-066E2171B319}" type="pres">
      <dgm:prSet presAssocID="{4FC64477-D828-4C1C-91C9-42223B88EC05}" presName="spacer" presStyleCnt="0"/>
      <dgm:spPr/>
    </dgm:pt>
    <dgm:pt modelId="{166F0445-082B-425F-9541-62A44493CC20}" type="pres">
      <dgm:prSet presAssocID="{CB5759E7-E953-4F56-870B-278FAB7AB9CC}" presName="parentText" presStyleLbl="node1" presStyleIdx="4" presStyleCnt="7">
        <dgm:presLayoutVars>
          <dgm:chMax val="0"/>
          <dgm:bulletEnabled val="1"/>
        </dgm:presLayoutVars>
      </dgm:prSet>
      <dgm:spPr/>
    </dgm:pt>
    <dgm:pt modelId="{FBD181D9-E8F0-4C63-BFB5-AC2A91051A3B}" type="pres">
      <dgm:prSet presAssocID="{C146DB73-A466-4413-89F1-54D20E299AEA}" presName="spacer" presStyleCnt="0"/>
      <dgm:spPr/>
    </dgm:pt>
    <dgm:pt modelId="{3619A9DF-E11F-49E3-8AB5-538DB0E9C875}" type="pres">
      <dgm:prSet presAssocID="{53D677A2-3BB1-4AF3-A04A-ADAC59B9D831}" presName="parentText" presStyleLbl="node1" presStyleIdx="5" presStyleCnt="7">
        <dgm:presLayoutVars>
          <dgm:chMax val="0"/>
          <dgm:bulletEnabled val="1"/>
        </dgm:presLayoutVars>
      </dgm:prSet>
      <dgm:spPr/>
    </dgm:pt>
    <dgm:pt modelId="{795FD715-8987-44D6-8712-8E9E0FC87D7B}" type="pres">
      <dgm:prSet presAssocID="{B8FDA052-74C3-4338-B249-20DECF738096}" presName="spacer" presStyleCnt="0"/>
      <dgm:spPr/>
    </dgm:pt>
    <dgm:pt modelId="{3E977B16-A512-4E5C-9316-12460A957D16}" type="pres">
      <dgm:prSet presAssocID="{8804D4C0-FE9E-4163-8BDB-1C6AE246A2B9}" presName="parentText" presStyleLbl="node1" presStyleIdx="6" presStyleCnt="7">
        <dgm:presLayoutVars>
          <dgm:chMax val="0"/>
          <dgm:bulletEnabled val="1"/>
        </dgm:presLayoutVars>
      </dgm:prSet>
      <dgm:spPr/>
    </dgm:pt>
  </dgm:ptLst>
  <dgm:cxnLst>
    <dgm:cxn modelId="{7712C608-0A99-4CCD-81A5-1C6913575F6D}" srcId="{A365DD6B-4BAB-4B2A-AC11-31C9DBE5EACC}" destId="{53D677A2-3BB1-4AF3-A04A-ADAC59B9D831}" srcOrd="5" destOrd="0" parTransId="{A8A77BA4-2D6B-4540-BAC1-15E94D87F961}" sibTransId="{B8FDA052-74C3-4338-B249-20DECF738096}"/>
    <dgm:cxn modelId="{8B864320-506D-49E0-ACE5-9C3E990A1CD2}" type="presOf" srcId="{90BC0570-C7B7-4091-A805-C4BC41DCF941}" destId="{6A9B1EE4-DF06-4AB6-822A-B3A3AD3A30DA}" srcOrd="0" destOrd="0" presId="urn:microsoft.com/office/officeart/2005/8/layout/vList2"/>
    <dgm:cxn modelId="{0F493B2A-BD3F-4030-96AE-7C79DC4B43B8}" type="presOf" srcId="{6F19323A-81A1-463E-8A0D-DF9BFD761C86}" destId="{2B38D8AD-A28F-4BA0-B4CD-9548BACBD8CC}" srcOrd="0" destOrd="0" presId="urn:microsoft.com/office/officeart/2005/8/layout/vList2"/>
    <dgm:cxn modelId="{DE63CD2B-AFF2-4682-ACE4-6C5B35D4F823}" type="presOf" srcId="{8804D4C0-FE9E-4163-8BDB-1C6AE246A2B9}" destId="{3E977B16-A512-4E5C-9316-12460A957D16}" srcOrd="0" destOrd="0" presId="urn:microsoft.com/office/officeart/2005/8/layout/vList2"/>
    <dgm:cxn modelId="{7544582C-B9EC-45A5-96CF-EE56BE9ED867}" type="presOf" srcId="{53D677A2-3BB1-4AF3-A04A-ADAC59B9D831}" destId="{3619A9DF-E11F-49E3-8AB5-538DB0E9C875}" srcOrd="0" destOrd="0" presId="urn:microsoft.com/office/officeart/2005/8/layout/vList2"/>
    <dgm:cxn modelId="{17F7A12E-1758-4FF8-BCFD-26B0DEE5874A}" srcId="{A365DD6B-4BAB-4B2A-AC11-31C9DBE5EACC}" destId="{CB5759E7-E953-4F56-870B-278FAB7AB9CC}" srcOrd="4" destOrd="0" parTransId="{B8BD2409-6FCE-45A2-B839-497665CFF857}" sibTransId="{C146DB73-A466-4413-89F1-54D20E299AEA}"/>
    <dgm:cxn modelId="{CE0BD32F-9E99-4E9C-AA41-5C000B8CA199}" srcId="{A365DD6B-4BAB-4B2A-AC11-31C9DBE5EACC}" destId="{2742D68F-C769-4B4B-A70E-C96081D4EE48}" srcOrd="2" destOrd="0" parTransId="{5C4327A7-EA1D-403C-A025-ADE260459D29}" sibTransId="{D030BA2B-64A0-4239-9C6A-C1255D68D5F5}"/>
    <dgm:cxn modelId="{81CE813F-F9FD-46EA-A87F-D5CDAE7308E4}" srcId="{A365DD6B-4BAB-4B2A-AC11-31C9DBE5EACC}" destId="{948EA518-3C1E-4ABF-8380-0EE000996088}" srcOrd="3" destOrd="0" parTransId="{2AE3DF47-1D50-44E8-8073-46128AFDC4C6}" sibTransId="{4FC64477-D828-4C1C-91C9-42223B88EC05}"/>
    <dgm:cxn modelId="{6C16AE72-2630-405E-8C34-6609BF821661}" type="presOf" srcId="{2742D68F-C769-4B4B-A70E-C96081D4EE48}" destId="{B4F570CA-3575-4E84-BCAB-3F711E595981}" srcOrd="0" destOrd="0" presId="urn:microsoft.com/office/officeart/2005/8/layout/vList2"/>
    <dgm:cxn modelId="{9A20C353-61B5-481F-8B9E-BE48C5E26889}" type="presOf" srcId="{948EA518-3C1E-4ABF-8380-0EE000996088}" destId="{4B1BB2EC-EECD-458C-A5CD-B08B3E726F1E}" srcOrd="0" destOrd="0" presId="urn:microsoft.com/office/officeart/2005/8/layout/vList2"/>
    <dgm:cxn modelId="{BC1FE355-2514-4E08-94BA-CEB64A114F2F}" srcId="{A365DD6B-4BAB-4B2A-AC11-31C9DBE5EACC}" destId="{90BC0570-C7B7-4091-A805-C4BC41DCF941}" srcOrd="0" destOrd="0" parTransId="{96F3BEBD-8A53-47F8-AF3D-453C5F48921F}" sibTransId="{F3DCB024-D949-4C3E-8F47-7D476F07A246}"/>
    <dgm:cxn modelId="{B70AD8C9-16C8-4A7B-8347-2B24B971301C}" srcId="{A365DD6B-4BAB-4B2A-AC11-31C9DBE5EACC}" destId="{8804D4C0-FE9E-4163-8BDB-1C6AE246A2B9}" srcOrd="6" destOrd="0" parTransId="{DC190D31-23A1-4BF7-B34E-6E7D2D8E0BC8}" sibTransId="{2469E497-347E-495D-8E9C-0BB841287C58}"/>
    <dgm:cxn modelId="{BD3C85CE-4630-437E-AA8A-8C65BB1309A6}" srcId="{A365DD6B-4BAB-4B2A-AC11-31C9DBE5EACC}" destId="{6F19323A-81A1-463E-8A0D-DF9BFD761C86}" srcOrd="1" destOrd="0" parTransId="{6DF344E3-BECE-46F3-AD21-2C573975FB01}" sibTransId="{6D3E07B9-9C6F-4F6F-83C3-59A65219E601}"/>
    <dgm:cxn modelId="{4CA5D2E4-FE60-4D15-AFF5-4F76B330B555}" type="presOf" srcId="{A365DD6B-4BAB-4B2A-AC11-31C9DBE5EACC}" destId="{2E583113-0EE2-45D4-96BB-FA753D64369E}" srcOrd="0" destOrd="0" presId="urn:microsoft.com/office/officeart/2005/8/layout/vList2"/>
    <dgm:cxn modelId="{2BE0D0FE-3E8C-4D96-9333-022DD2A38A9C}" type="presOf" srcId="{CB5759E7-E953-4F56-870B-278FAB7AB9CC}" destId="{166F0445-082B-425F-9541-62A44493CC20}" srcOrd="0" destOrd="0" presId="urn:microsoft.com/office/officeart/2005/8/layout/vList2"/>
    <dgm:cxn modelId="{E431F42A-11E8-4C09-8FE9-410A3958B40C}" type="presParOf" srcId="{2E583113-0EE2-45D4-96BB-FA753D64369E}" destId="{6A9B1EE4-DF06-4AB6-822A-B3A3AD3A30DA}" srcOrd="0" destOrd="0" presId="urn:microsoft.com/office/officeart/2005/8/layout/vList2"/>
    <dgm:cxn modelId="{F6BCBA73-ECD4-4E9C-884A-C47A3E936A8B}" type="presParOf" srcId="{2E583113-0EE2-45D4-96BB-FA753D64369E}" destId="{11723C00-DD6A-4852-A95F-553E5AE69868}" srcOrd="1" destOrd="0" presId="urn:microsoft.com/office/officeart/2005/8/layout/vList2"/>
    <dgm:cxn modelId="{FEFA1AB2-1DA1-4D37-BEC6-56F28514CCA2}" type="presParOf" srcId="{2E583113-0EE2-45D4-96BB-FA753D64369E}" destId="{2B38D8AD-A28F-4BA0-B4CD-9548BACBD8CC}" srcOrd="2" destOrd="0" presId="urn:microsoft.com/office/officeart/2005/8/layout/vList2"/>
    <dgm:cxn modelId="{BADC00A2-A7F1-4B1C-86CE-F29010660047}" type="presParOf" srcId="{2E583113-0EE2-45D4-96BB-FA753D64369E}" destId="{7B8D67C0-DEAF-4EE9-80A8-2C87241AA8D9}" srcOrd="3" destOrd="0" presId="urn:microsoft.com/office/officeart/2005/8/layout/vList2"/>
    <dgm:cxn modelId="{5E8197C3-38B2-4A81-83F4-58EF1B6B4891}" type="presParOf" srcId="{2E583113-0EE2-45D4-96BB-FA753D64369E}" destId="{B4F570CA-3575-4E84-BCAB-3F711E595981}" srcOrd="4" destOrd="0" presId="urn:microsoft.com/office/officeart/2005/8/layout/vList2"/>
    <dgm:cxn modelId="{D540CD7A-B9BC-435F-8C6B-553653BF3D41}" type="presParOf" srcId="{2E583113-0EE2-45D4-96BB-FA753D64369E}" destId="{CBF4974A-7B23-4A87-870C-137AAFA466D7}" srcOrd="5" destOrd="0" presId="urn:microsoft.com/office/officeart/2005/8/layout/vList2"/>
    <dgm:cxn modelId="{3FB9C45B-7C02-491B-8E6C-221A475C0D5A}" type="presParOf" srcId="{2E583113-0EE2-45D4-96BB-FA753D64369E}" destId="{4B1BB2EC-EECD-458C-A5CD-B08B3E726F1E}" srcOrd="6" destOrd="0" presId="urn:microsoft.com/office/officeart/2005/8/layout/vList2"/>
    <dgm:cxn modelId="{1DBB000C-511E-4175-9B24-7467F4B92393}" type="presParOf" srcId="{2E583113-0EE2-45D4-96BB-FA753D64369E}" destId="{D4A09F47-FDF5-4DF9-A929-066E2171B319}" srcOrd="7" destOrd="0" presId="urn:microsoft.com/office/officeart/2005/8/layout/vList2"/>
    <dgm:cxn modelId="{9B0B53F6-67FB-42AA-8227-6749131AFB67}" type="presParOf" srcId="{2E583113-0EE2-45D4-96BB-FA753D64369E}" destId="{166F0445-082B-425F-9541-62A44493CC20}" srcOrd="8" destOrd="0" presId="urn:microsoft.com/office/officeart/2005/8/layout/vList2"/>
    <dgm:cxn modelId="{9D12CDD1-20BC-4976-AC01-9C18FBFE42C2}" type="presParOf" srcId="{2E583113-0EE2-45D4-96BB-FA753D64369E}" destId="{FBD181D9-E8F0-4C63-BFB5-AC2A91051A3B}" srcOrd="9" destOrd="0" presId="urn:microsoft.com/office/officeart/2005/8/layout/vList2"/>
    <dgm:cxn modelId="{F1F8EECE-1C05-4B6D-AAD6-FAB26B1C4710}" type="presParOf" srcId="{2E583113-0EE2-45D4-96BB-FA753D64369E}" destId="{3619A9DF-E11F-49E3-8AB5-538DB0E9C875}" srcOrd="10" destOrd="0" presId="urn:microsoft.com/office/officeart/2005/8/layout/vList2"/>
    <dgm:cxn modelId="{55D5D84C-0589-43DC-AED4-2E5163375B48}" type="presParOf" srcId="{2E583113-0EE2-45D4-96BB-FA753D64369E}" destId="{795FD715-8987-44D6-8712-8E9E0FC87D7B}" srcOrd="11" destOrd="0" presId="urn:microsoft.com/office/officeart/2005/8/layout/vList2"/>
    <dgm:cxn modelId="{99A453BF-F5EE-4F86-ABA8-DD7F34CB8603}" type="presParOf" srcId="{2E583113-0EE2-45D4-96BB-FA753D64369E}" destId="{3E977B16-A512-4E5C-9316-12460A957D1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3595759-7FCA-4169-9137-F10099380B6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87CCB5-73D4-4804-A896-E5FD3FA0F45B}">
      <dgm:prSet/>
      <dgm:spPr/>
      <dgm:t>
        <a:bodyPr/>
        <a:lstStyle/>
        <a:p>
          <a:r>
            <a:rPr lang="es-PE" baseline="0"/>
            <a:t>Por otro lado, el modelo es una instancia del metamodelo.</a:t>
          </a:r>
          <a:endParaRPr lang="en-US"/>
        </a:p>
      </dgm:t>
    </dgm:pt>
    <dgm:pt modelId="{6C95EBF9-72D1-4A7E-A6D0-C067DDBFAD2C}" type="parTrans" cxnId="{B077035D-5F9E-43B6-A18C-E9C5CFE8311F}">
      <dgm:prSet/>
      <dgm:spPr/>
      <dgm:t>
        <a:bodyPr/>
        <a:lstStyle/>
        <a:p>
          <a:endParaRPr lang="en-US"/>
        </a:p>
      </dgm:t>
    </dgm:pt>
    <dgm:pt modelId="{AC472B1E-C9B8-4503-A198-C925F47A88B9}" type="sibTrans" cxnId="{B077035D-5F9E-43B6-A18C-E9C5CFE8311F}">
      <dgm:prSet/>
      <dgm:spPr/>
      <dgm:t>
        <a:bodyPr/>
        <a:lstStyle/>
        <a:p>
          <a:endParaRPr lang="en-US"/>
        </a:p>
      </dgm:t>
    </dgm:pt>
    <dgm:pt modelId="{B7D853BA-221A-4AE9-B197-5FF36AE1BE3B}">
      <dgm:prSet/>
      <dgm:spPr/>
      <dgm:t>
        <a:bodyPr/>
        <a:lstStyle/>
        <a:p>
          <a:r>
            <a:rPr lang="es-PE" baseline="0" dirty="0"/>
            <a:t>El modelo en realidad un modelo no es una unidad sino que es un conjunto de diversos modelos relacionados</a:t>
          </a:r>
          <a:endParaRPr lang="en-US" dirty="0"/>
        </a:p>
      </dgm:t>
    </dgm:pt>
    <dgm:pt modelId="{23D7449E-04BA-422D-A1EB-84E413809B4B}" type="parTrans" cxnId="{2C8C5048-2FC8-420A-9267-8375E3D06997}">
      <dgm:prSet/>
      <dgm:spPr/>
      <dgm:t>
        <a:bodyPr/>
        <a:lstStyle/>
        <a:p>
          <a:endParaRPr lang="en-US"/>
        </a:p>
      </dgm:t>
    </dgm:pt>
    <dgm:pt modelId="{0A1C3AB5-A48C-496C-901E-9A5456F578FF}" type="sibTrans" cxnId="{2C8C5048-2FC8-420A-9267-8375E3D06997}">
      <dgm:prSet/>
      <dgm:spPr/>
      <dgm:t>
        <a:bodyPr/>
        <a:lstStyle/>
        <a:p>
          <a:endParaRPr lang="en-US"/>
        </a:p>
      </dgm:t>
    </dgm:pt>
    <dgm:pt modelId="{6BB81317-ABFC-43A4-A074-F0A7FE17BCEC}">
      <dgm:prSet/>
      <dgm:spPr/>
      <dgm:t>
        <a:bodyPr/>
        <a:lstStyle/>
        <a:p>
          <a:r>
            <a:rPr lang="es-PE" baseline="0"/>
            <a:t>describe los objetos inherentes al dominio de la aplicación que está siendo modelada</a:t>
          </a:r>
          <a:endParaRPr lang="en-US"/>
        </a:p>
      </dgm:t>
    </dgm:pt>
    <dgm:pt modelId="{7DD63DB1-A9BC-4D82-AAAB-5BCFAE99D708}" type="parTrans" cxnId="{294736C6-32DC-494C-B2C3-D52201E7CA79}">
      <dgm:prSet/>
      <dgm:spPr/>
      <dgm:t>
        <a:bodyPr/>
        <a:lstStyle/>
        <a:p>
          <a:endParaRPr lang="en-US"/>
        </a:p>
      </dgm:t>
    </dgm:pt>
    <dgm:pt modelId="{FB5E12C8-B6F9-4D53-8E23-C22D9ABAEC89}" type="sibTrans" cxnId="{294736C6-32DC-494C-B2C3-D52201E7CA79}">
      <dgm:prSet/>
      <dgm:spPr/>
      <dgm:t>
        <a:bodyPr/>
        <a:lstStyle/>
        <a:p>
          <a:endParaRPr lang="en-US"/>
        </a:p>
      </dgm:t>
    </dgm:pt>
    <dgm:pt modelId="{82C2C19B-C816-45C7-B24E-674D0CA2FAEF}" type="pres">
      <dgm:prSet presAssocID="{73595759-7FCA-4169-9137-F10099380B6F}" presName="root" presStyleCnt="0">
        <dgm:presLayoutVars>
          <dgm:dir/>
          <dgm:resizeHandles val="exact"/>
        </dgm:presLayoutVars>
      </dgm:prSet>
      <dgm:spPr/>
    </dgm:pt>
    <dgm:pt modelId="{A12A0EAB-E74D-442C-824D-22872E9294EA}" type="pres">
      <dgm:prSet presAssocID="{BE87CCB5-73D4-4804-A896-E5FD3FA0F45B}" presName="compNode" presStyleCnt="0"/>
      <dgm:spPr/>
    </dgm:pt>
    <dgm:pt modelId="{ABAF23FF-CBA0-447C-A8B6-5F51762C718B}" type="pres">
      <dgm:prSet presAssocID="{BE87CCB5-73D4-4804-A896-E5FD3FA0F4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3371BF56-E11F-4D01-8FF4-A6345C97B5CA}" type="pres">
      <dgm:prSet presAssocID="{BE87CCB5-73D4-4804-A896-E5FD3FA0F45B}" presName="spaceRect" presStyleCnt="0"/>
      <dgm:spPr/>
    </dgm:pt>
    <dgm:pt modelId="{01BAD84A-DAD1-4935-8EA4-E02E7F27858C}" type="pres">
      <dgm:prSet presAssocID="{BE87CCB5-73D4-4804-A896-E5FD3FA0F45B}" presName="textRect" presStyleLbl="revTx" presStyleIdx="0" presStyleCnt="3">
        <dgm:presLayoutVars>
          <dgm:chMax val="1"/>
          <dgm:chPref val="1"/>
        </dgm:presLayoutVars>
      </dgm:prSet>
      <dgm:spPr/>
    </dgm:pt>
    <dgm:pt modelId="{4F724D21-4A33-408F-BEFE-30685D402FBB}" type="pres">
      <dgm:prSet presAssocID="{AC472B1E-C9B8-4503-A198-C925F47A88B9}" presName="sibTrans" presStyleCnt="0"/>
      <dgm:spPr/>
    </dgm:pt>
    <dgm:pt modelId="{308DE34D-F199-40C0-8DF2-544273A06E31}" type="pres">
      <dgm:prSet presAssocID="{B7D853BA-221A-4AE9-B197-5FF36AE1BE3B}" presName="compNode" presStyleCnt="0"/>
      <dgm:spPr/>
    </dgm:pt>
    <dgm:pt modelId="{8D143AC7-16E0-4590-8430-A4E53A9E52DE}" type="pres">
      <dgm:prSet presAssocID="{B7D853BA-221A-4AE9-B197-5FF36AE1BE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9C91523-23C2-4F18-8676-1DB83E819F5C}" type="pres">
      <dgm:prSet presAssocID="{B7D853BA-221A-4AE9-B197-5FF36AE1BE3B}" presName="spaceRect" presStyleCnt="0"/>
      <dgm:spPr/>
    </dgm:pt>
    <dgm:pt modelId="{F22AD3A0-6922-4B22-8D58-3A874B42034B}" type="pres">
      <dgm:prSet presAssocID="{B7D853BA-221A-4AE9-B197-5FF36AE1BE3B}" presName="textRect" presStyleLbl="revTx" presStyleIdx="1" presStyleCnt="3">
        <dgm:presLayoutVars>
          <dgm:chMax val="1"/>
          <dgm:chPref val="1"/>
        </dgm:presLayoutVars>
      </dgm:prSet>
      <dgm:spPr/>
    </dgm:pt>
    <dgm:pt modelId="{E892CFE3-0DBA-490C-BDCB-EB4A2B3C64D1}" type="pres">
      <dgm:prSet presAssocID="{0A1C3AB5-A48C-496C-901E-9A5456F578FF}" presName="sibTrans" presStyleCnt="0"/>
      <dgm:spPr/>
    </dgm:pt>
    <dgm:pt modelId="{DF738523-9E93-409B-B7B2-6CDF95D6A23F}" type="pres">
      <dgm:prSet presAssocID="{6BB81317-ABFC-43A4-A074-F0A7FE17BCEC}" presName="compNode" presStyleCnt="0"/>
      <dgm:spPr/>
    </dgm:pt>
    <dgm:pt modelId="{4188B0DA-1024-48B5-B4DA-8619CF40E615}" type="pres">
      <dgm:prSet presAssocID="{6BB81317-ABFC-43A4-A074-F0A7FE17BC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67BBEE76-6094-4D77-91D7-8067D23847DB}" type="pres">
      <dgm:prSet presAssocID="{6BB81317-ABFC-43A4-A074-F0A7FE17BCEC}" presName="spaceRect" presStyleCnt="0"/>
      <dgm:spPr/>
    </dgm:pt>
    <dgm:pt modelId="{951DCD1B-8DB8-40D1-A6A0-EC4822C8D8D8}" type="pres">
      <dgm:prSet presAssocID="{6BB81317-ABFC-43A4-A074-F0A7FE17BCEC}" presName="textRect" presStyleLbl="revTx" presStyleIdx="2" presStyleCnt="3">
        <dgm:presLayoutVars>
          <dgm:chMax val="1"/>
          <dgm:chPref val="1"/>
        </dgm:presLayoutVars>
      </dgm:prSet>
      <dgm:spPr/>
    </dgm:pt>
  </dgm:ptLst>
  <dgm:cxnLst>
    <dgm:cxn modelId="{7B9BD700-4F88-4D4C-9033-749C7CE3FEEA}" type="presOf" srcId="{6BB81317-ABFC-43A4-A074-F0A7FE17BCEC}" destId="{951DCD1B-8DB8-40D1-A6A0-EC4822C8D8D8}" srcOrd="0" destOrd="0" presId="urn:microsoft.com/office/officeart/2018/2/layout/IconLabelList"/>
    <dgm:cxn modelId="{B077035D-5F9E-43B6-A18C-E9C5CFE8311F}" srcId="{73595759-7FCA-4169-9137-F10099380B6F}" destId="{BE87CCB5-73D4-4804-A896-E5FD3FA0F45B}" srcOrd="0" destOrd="0" parTransId="{6C95EBF9-72D1-4A7E-A6D0-C067DDBFAD2C}" sibTransId="{AC472B1E-C9B8-4503-A198-C925F47A88B9}"/>
    <dgm:cxn modelId="{2C8C5048-2FC8-420A-9267-8375E3D06997}" srcId="{73595759-7FCA-4169-9137-F10099380B6F}" destId="{B7D853BA-221A-4AE9-B197-5FF36AE1BE3B}" srcOrd="1" destOrd="0" parTransId="{23D7449E-04BA-422D-A1EB-84E413809B4B}" sibTransId="{0A1C3AB5-A48C-496C-901E-9A5456F578FF}"/>
    <dgm:cxn modelId="{3D15CB72-A14B-4061-A5F6-E208C9D3892C}" type="presOf" srcId="{73595759-7FCA-4169-9137-F10099380B6F}" destId="{82C2C19B-C816-45C7-B24E-674D0CA2FAEF}" srcOrd="0" destOrd="0" presId="urn:microsoft.com/office/officeart/2018/2/layout/IconLabelList"/>
    <dgm:cxn modelId="{B7DBE39A-D4BE-405E-BC09-55D063829FC8}" type="presOf" srcId="{B7D853BA-221A-4AE9-B197-5FF36AE1BE3B}" destId="{F22AD3A0-6922-4B22-8D58-3A874B42034B}" srcOrd="0" destOrd="0" presId="urn:microsoft.com/office/officeart/2018/2/layout/IconLabelList"/>
    <dgm:cxn modelId="{9BC4FEB9-BC4C-43D9-8954-E778D53A0C21}" type="presOf" srcId="{BE87CCB5-73D4-4804-A896-E5FD3FA0F45B}" destId="{01BAD84A-DAD1-4935-8EA4-E02E7F27858C}" srcOrd="0" destOrd="0" presId="urn:microsoft.com/office/officeart/2018/2/layout/IconLabelList"/>
    <dgm:cxn modelId="{294736C6-32DC-494C-B2C3-D52201E7CA79}" srcId="{73595759-7FCA-4169-9137-F10099380B6F}" destId="{6BB81317-ABFC-43A4-A074-F0A7FE17BCEC}" srcOrd="2" destOrd="0" parTransId="{7DD63DB1-A9BC-4D82-AAAB-5BCFAE99D708}" sibTransId="{FB5E12C8-B6F9-4D53-8E23-C22D9ABAEC89}"/>
    <dgm:cxn modelId="{0B1D6362-A02D-4054-8792-C0EB6BEC5E20}" type="presParOf" srcId="{82C2C19B-C816-45C7-B24E-674D0CA2FAEF}" destId="{A12A0EAB-E74D-442C-824D-22872E9294EA}" srcOrd="0" destOrd="0" presId="urn:microsoft.com/office/officeart/2018/2/layout/IconLabelList"/>
    <dgm:cxn modelId="{9C92A585-C2B3-460C-9C80-510A87FEC46F}" type="presParOf" srcId="{A12A0EAB-E74D-442C-824D-22872E9294EA}" destId="{ABAF23FF-CBA0-447C-A8B6-5F51762C718B}" srcOrd="0" destOrd="0" presId="urn:microsoft.com/office/officeart/2018/2/layout/IconLabelList"/>
    <dgm:cxn modelId="{5FF9888C-C794-4C1C-817C-260CF3BD7DB3}" type="presParOf" srcId="{A12A0EAB-E74D-442C-824D-22872E9294EA}" destId="{3371BF56-E11F-4D01-8FF4-A6345C97B5CA}" srcOrd="1" destOrd="0" presId="urn:microsoft.com/office/officeart/2018/2/layout/IconLabelList"/>
    <dgm:cxn modelId="{2EE41790-D673-4C94-9167-1865A6F46EF2}" type="presParOf" srcId="{A12A0EAB-E74D-442C-824D-22872E9294EA}" destId="{01BAD84A-DAD1-4935-8EA4-E02E7F27858C}" srcOrd="2" destOrd="0" presId="urn:microsoft.com/office/officeart/2018/2/layout/IconLabelList"/>
    <dgm:cxn modelId="{68B05636-FB7C-4875-A4FD-A6590FED5E05}" type="presParOf" srcId="{82C2C19B-C816-45C7-B24E-674D0CA2FAEF}" destId="{4F724D21-4A33-408F-BEFE-30685D402FBB}" srcOrd="1" destOrd="0" presId="urn:microsoft.com/office/officeart/2018/2/layout/IconLabelList"/>
    <dgm:cxn modelId="{B05A873A-6DED-4E82-9E0C-F91BA8AAF226}" type="presParOf" srcId="{82C2C19B-C816-45C7-B24E-674D0CA2FAEF}" destId="{308DE34D-F199-40C0-8DF2-544273A06E31}" srcOrd="2" destOrd="0" presId="urn:microsoft.com/office/officeart/2018/2/layout/IconLabelList"/>
    <dgm:cxn modelId="{F8B438B0-517D-45EF-BC26-12A9042A92B5}" type="presParOf" srcId="{308DE34D-F199-40C0-8DF2-544273A06E31}" destId="{8D143AC7-16E0-4590-8430-A4E53A9E52DE}" srcOrd="0" destOrd="0" presId="urn:microsoft.com/office/officeart/2018/2/layout/IconLabelList"/>
    <dgm:cxn modelId="{17BCAC88-F3F5-47B4-83D6-7B2FFFF74EE9}" type="presParOf" srcId="{308DE34D-F199-40C0-8DF2-544273A06E31}" destId="{A9C91523-23C2-4F18-8676-1DB83E819F5C}" srcOrd="1" destOrd="0" presId="urn:microsoft.com/office/officeart/2018/2/layout/IconLabelList"/>
    <dgm:cxn modelId="{292E6F1A-3E22-4B79-8C7E-CEA76670B407}" type="presParOf" srcId="{308DE34D-F199-40C0-8DF2-544273A06E31}" destId="{F22AD3A0-6922-4B22-8D58-3A874B42034B}" srcOrd="2" destOrd="0" presId="urn:microsoft.com/office/officeart/2018/2/layout/IconLabelList"/>
    <dgm:cxn modelId="{1B6A137C-5C38-48CD-9DBD-8ABF5F5CB45C}" type="presParOf" srcId="{82C2C19B-C816-45C7-B24E-674D0CA2FAEF}" destId="{E892CFE3-0DBA-490C-BDCB-EB4A2B3C64D1}" srcOrd="3" destOrd="0" presId="urn:microsoft.com/office/officeart/2018/2/layout/IconLabelList"/>
    <dgm:cxn modelId="{F147A683-EA71-44C2-8647-442052101E3F}" type="presParOf" srcId="{82C2C19B-C816-45C7-B24E-674D0CA2FAEF}" destId="{DF738523-9E93-409B-B7B2-6CDF95D6A23F}" srcOrd="4" destOrd="0" presId="urn:microsoft.com/office/officeart/2018/2/layout/IconLabelList"/>
    <dgm:cxn modelId="{AAA605BB-7FD4-4D2E-BBFF-A276632E4C4D}" type="presParOf" srcId="{DF738523-9E93-409B-B7B2-6CDF95D6A23F}" destId="{4188B0DA-1024-48B5-B4DA-8619CF40E615}" srcOrd="0" destOrd="0" presId="urn:microsoft.com/office/officeart/2018/2/layout/IconLabelList"/>
    <dgm:cxn modelId="{11BB9509-F7F9-4876-9B7D-C8DA9F07DF93}" type="presParOf" srcId="{DF738523-9E93-409B-B7B2-6CDF95D6A23F}" destId="{67BBEE76-6094-4D77-91D7-8067D23847DB}" srcOrd="1" destOrd="0" presId="urn:microsoft.com/office/officeart/2018/2/layout/IconLabelList"/>
    <dgm:cxn modelId="{9DF8B507-620E-479F-9D6B-3F0DC1717D72}" type="presParOf" srcId="{DF738523-9E93-409B-B7B2-6CDF95D6A23F}" destId="{951DCD1B-8DB8-40D1-A6A0-EC4822C8D8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1872F94-200C-4295-826A-F5E1FE224738}" type="doc">
      <dgm:prSet loTypeId="urn:microsoft.com/office/officeart/2016/7/layout/RepeatingBendingProcessNew" loCatId="process" qsTypeId="urn:microsoft.com/office/officeart/2005/8/quickstyle/simple3" qsCatId="simple" csTypeId="urn:microsoft.com/office/officeart/2005/8/colors/colorful1" csCatId="colorful"/>
      <dgm:spPr/>
      <dgm:t>
        <a:bodyPr/>
        <a:lstStyle/>
        <a:p>
          <a:endParaRPr lang="en-US"/>
        </a:p>
      </dgm:t>
    </dgm:pt>
    <dgm:pt modelId="{0F22D20E-601C-450F-A63A-35D2FDCF6487}">
      <dgm:prSet custT="1"/>
      <dgm:spPr/>
      <dgm:t>
        <a:bodyPr/>
        <a:lstStyle/>
        <a:p>
          <a:r>
            <a:rPr lang="es-PE" sz="1000"/>
            <a:t>Reducción en tiempo y recursos para el mantenimiento de las aplicaciones existentes.</a:t>
          </a:r>
          <a:endParaRPr lang="en-US" sz="1000"/>
        </a:p>
      </dgm:t>
    </dgm:pt>
    <dgm:pt modelId="{0C4CA5FE-CDA8-4D6B-BD17-6CE62B1F45BB}" type="parTrans" cxnId="{6B608215-ECAD-4692-81AD-FF5815E9154A}">
      <dgm:prSet/>
      <dgm:spPr/>
      <dgm:t>
        <a:bodyPr/>
        <a:lstStyle/>
        <a:p>
          <a:endParaRPr lang="en-US" sz="1200"/>
        </a:p>
      </dgm:t>
    </dgm:pt>
    <dgm:pt modelId="{AC2CE77A-1483-40E0-A5BB-49C6DE1B0801}" type="sibTrans" cxnId="{6B608215-ECAD-4692-81AD-FF5815E9154A}">
      <dgm:prSet custT="1"/>
      <dgm:spPr/>
      <dgm:t>
        <a:bodyPr/>
        <a:lstStyle/>
        <a:p>
          <a:endParaRPr lang="en-US" sz="200"/>
        </a:p>
      </dgm:t>
    </dgm:pt>
    <dgm:pt modelId="{DE5CB093-1F66-4223-95F1-218AB5C3CE66}">
      <dgm:prSet custT="1"/>
      <dgm:spPr/>
      <dgm:t>
        <a:bodyPr/>
        <a:lstStyle/>
        <a:p>
          <a:r>
            <a:rPr lang="es-PE" sz="1000" dirty="0"/>
            <a:t>La aplicación del </a:t>
          </a:r>
          <a:r>
            <a:rPr lang="es-PE" sz="1000" dirty="0" err="1"/>
            <a:t>metamodelado</a:t>
          </a:r>
          <a:r>
            <a:rPr lang="es-PE" sz="1000" dirty="0"/>
            <a:t>, implica que los pasos a seguir para realizar la modificación sean menores.</a:t>
          </a:r>
          <a:endParaRPr lang="en-US" sz="1000" dirty="0"/>
        </a:p>
      </dgm:t>
    </dgm:pt>
    <dgm:pt modelId="{0B8622B2-120D-4BD1-89DA-0162BD32698F}" type="parTrans" cxnId="{CE61DFDF-86C9-4DC6-ACED-08E2CD33D5AD}">
      <dgm:prSet/>
      <dgm:spPr/>
      <dgm:t>
        <a:bodyPr/>
        <a:lstStyle/>
        <a:p>
          <a:endParaRPr lang="en-US" sz="1200"/>
        </a:p>
      </dgm:t>
    </dgm:pt>
    <dgm:pt modelId="{72CB1B0C-B548-4751-8371-127D05988E10}" type="sibTrans" cxnId="{CE61DFDF-86C9-4DC6-ACED-08E2CD33D5AD}">
      <dgm:prSet custT="1"/>
      <dgm:spPr/>
      <dgm:t>
        <a:bodyPr/>
        <a:lstStyle/>
        <a:p>
          <a:endParaRPr lang="en-US" sz="200"/>
        </a:p>
      </dgm:t>
    </dgm:pt>
    <dgm:pt modelId="{DF786748-C9A2-424B-82C0-494B963C4737}">
      <dgm:prSet custT="1"/>
      <dgm:spPr/>
      <dgm:t>
        <a:bodyPr/>
        <a:lstStyle/>
        <a:p>
          <a:r>
            <a:rPr lang="es-PE" sz="1000" dirty="0"/>
            <a:t>El cambio en el paradigma del mantenimiento de las aplicaciones genera sustanciales beneficios a la organización que toma la decisión de adoptar esta tecnología para la construcción y mantenimiento de sus sistemas de información.</a:t>
          </a:r>
          <a:endParaRPr lang="en-US" sz="1000" dirty="0"/>
        </a:p>
      </dgm:t>
    </dgm:pt>
    <dgm:pt modelId="{E5BAC248-624B-40CB-A936-BD79226CEFAA}" type="parTrans" cxnId="{84AE856A-CAAC-434E-82CC-E11D2B984C49}">
      <dgm:prSet/>
      <dgm:spPr/>
      <dgm:t>
        <a:bodyPr/>
        <a:lstStyle/>
        <a:p>
          <a:endParaRPr lang="en-US" sz="1200"/>
        </a:p>
      </dgm:t>
    </dgm:pt>
    <dgm:pt modelId="{A36476C3-5091-4AC8-8BB6-CCB0067ADE4F}" type="sibTrans" cxnId="{84AE856A-CAAC-434E-82CC-E11D2B984C49}">
      <dgm:prSet custT="1"/>
      <dgm:spPr/>
      <dgm:t>
        <a:bodyPr/>
        <a:lstStyle/>
        <a:p>
          <a:endParaRPr lang="en-US" sz="200"/>
        </a:p>
      </dgm:t>
    </dgm:pt>
    <dgm:pt modelId="{FE75899E-7DC9-4E28-B782-DAE78E880EB2}">
      <dgm:prSet custT="1"/>
      <dgm:spPr/>
      <dgm:t>
        <a:bodyPr/>
        <a:lstStyle/>
        <a:p>
          <a:r>
            <a:rPr lang="es-PE" sz="1000"/>
            <a:t>Evita la introducción de errores en los programas.</a:t>
          </a:r>
          <a:endParaRPr lang="en-US" sz="1000"/>
        </a:p>
      </dgm:t>
    </dgm:pt>
    <dgm:pt modelId="{D5C154BF-670E-4C20-A828-A413E375D7AA}" type="parTrans" cxnId="{37F6C328-3A2A-4453-BB38-9E401C687DA7}">
      <dgm:prSet/>
      <dgm:spPr/>
      <dgm:t>
        <a:bodyPr/>
        <a:lstStyle/>
        <a:p>
          <a:endParaRPr lang="en-US" sz="1200"/>
        </a:p>
      </dgm:t>
    </dgm:pt>
    <dgm:pt modelId="{A04AD381-3700-455E-B428-CCE8DC591388}" type="sibTrans" cxnId="{37F6C328-3A2A-4453-BB38-9E401C687DA7}">
      <dgm:prSet custT="1"/>
      <dgm:spPr/>
      <dgm:t>
        <a:bodyPr/>
        <a:lstStyle/>
        <a:p>
          <a:endParaRPr lang="en-US" sz="200"/>
        </a:p>
      </dgm:t>
    </dgm:pt>
    <dgm:pt modelId="{3470C452-FCA7-426A-AB63-D239301477D7}">
      <dgm:prSet custT="1"/>
      <dgm:spPr/>
      <dgm:t>
        <a:bodyPr/>
        <a:lstStyle/>
        <a:p>
          <a:r>
            <a:rPr lang="es-PE" sz="1000"/>
            <a:t>La capacidad de introducir una nueva funcionalidad en un sistema de información sin escribir líneas de código adicional.</a:t>
          </a:r>
          <a:endParaRPr lang="en-US" sz="1000"/>
        </a:p>
      </dgm:t>
    </dgm:pt>
    <dgm:pt modelId="{0C2B38C8-4FDA-43B2-AB36-C26A7A148647}" type="parTrans" cxnId="{2628E6EF-85B8-453A-9755-CAC77BC8CBC3}">
      <dgm:prSet/>
      <dgm:spPr/>
      <dgm:t>
        <a:bodyPr/>
        <a:lstStyle/>
        <a:p>
          <a:endParaRPr lang="en-US" sz="1200"/>
        </a:p>
      </dgm:t>
    </dgm:pt>
    <dgm:pt modelId="{69E0ABA2-D014-415B-96A1-9EE6C1DCC884}" type="sibTrans" cxnId="{2628E6EF-85B8-453A-9755-CAC77BC8CBC3}">
      <dgm:prSet custT="1"/>
      <dgm:spPr/>
      <dgm:t>
        <a:bodyPr/>
        <a:lstStyle/>
        <a:p>
          <a:endParaRPr lang="en-US" sz="200"/>
        </a:p>
      </dgm:t>
    </dgm:pt>
    <dgm:pt modelId="{7F1031E9-F515-4E18-BDA1-8FA2C23C5470}">
      <dgm:prSet custT="1"/>
      <dgm:spPr/>
      <dgm:t>
        <a:bodyPr/>
        <a:lstStyle/>
        <a:p>
          <a:r>
            <a:rPr lang="es-PE" sz="1000"/>
            <a:t>elimina la posibilidad de introducir errores de programación cuyo costo tanto para la información registrada o el costo de ubicar, corregir y probar el código fuente causante del error, son eliminados.</a:t>
          </a:r>
          <a:endParaRPr lang="en-US" sz="1000"/>
        </a:p>
      </dgm:t>
    </dgm:pt>
    <dgm:pt modelId="{EC23CD9F-A047-4B52-8321-18ED753ADCC5}" type="parTrans" cxnId="{311A5658-1C9A-439E-AC4A-0857B96AF38E}">
      <dgm:prSet/>
      <dgm:spPr/>
      <dgm:t>
        <a:bodyPr/>
        <a:lstStyle/>
        <a:p>
          <a:endParaRPr lang="en-US" sz="1200"/>
        </a:p>
      </dgm:t>
    </dgm:pt>
    <dgm:pt modelId="{0760383D-30EF-49B6-9D4A-C47769BFB114}" type="sibTrans" cxnId="{311A5658-1C9A-439E-AC4A-0857B96AF38E}">
      <dgm:prSet/>
      <dgm:spPr/>
      <dgm:t>
        <a:bodyPr/>
        <a:lstStyle/>
        <a:p>
          <a:endParaRPr lang="en-US" sz="1200"/>
        </a:p>
      </dgm:t>
    </dgm:pt>
    <dgm:pt modelId="{CAC5213F-7A13-4519-9F7D-F34461E35F6A}" type="pres">
      <dgm:prSet presAssocID="{B1872F94-200C-4295-826A-F5E1FE224738}" presName="Name0" presStyleCnt="0">
        <dgm:presLayoutVars>
          <dgm:dir/>
          <dgm:resizeHandles val="exact"/>
        </dgm:presLayoutVars>
      </dgm:prSet>
      <dgm:spPr/>
    </dgm:pt>
    <dgm:pt modelId="{CA3C283F-7AE2-411A-ACAA-855042BC712D}" type="pres">
      <dgm:prSet presAssocID="{0F22D20E-601C-450F-A63A-35D2FDCF6487}" presName="node" presStyleLbl="node1" presStyleIdx="0" presStyleCnt="6">
        <dgm:presLayoutVars>
          <dgm:bulletEnabled val="1"/>
        </dgm:presLayoutVars>
      </dgm:prSet>
      <dgm:spPr/>
    </dgm:pt>
    <dgm:pt modelId="{33E7A94E-4E56-4426-9F7E-09C7F402991F}" type="pres">
      <dgm:prSet presAssocID="{AC2CE77A-1483-40E0-A5BB-49C6DE1B0801}" presName="sibTrans" presStyleLbl="sibTrans1D1" presStyleIdx="0" presStyleCnt="5"/>
      <dgm:spPr/>
    </dgm:pt>
    <dgm:pt modelId="{5EB4A91C-B349-4D15-9B34-60100235D995}" type="pres">
      <dgm:prSet presAssocID="{AC2CE77A-1483-40E0-A5BB-49C6DE1B0801}" presName="connectorText" presStyleLbl="sibTrans1D1" presStyleIdx="0" presStyleCnt="5"/>
      <dgm:spPr/>
    </dgm:pt>
    <dgm:pt modelId="{F6885632-435F-4D4C-AF50-1FC207A4A3A5}" type="pres">
      <dgm:prSet presAssocID="{DE5CB093-1F66-4223-95F1-218AB5C3CE66}" presName="node" presStyleLbl="node1" presStyleIdx="1" presStyleCnt="6">
        <dgm:presLayoutVars>
          <dgm:bulletEnabled val="1"/>
        </dgm:presLayoutVars>
      </dgm:prSet>
      <dgm:spPr/>
    </dgm:pt>
    <dgm:pt modelId="{A0C5734C-E01B-406C-BFE4-BCD19A9671E5}" type="pres">
      <dgm:prSet presAssocID="{72CB1B0C-B548-4751-8371-127D05988E10}" presName="sibTrans" presStyleLbl="sibTrans1D1" presStyleIdx="1" presStyleCnt="5"/>
      <dgm:spPr/>
    </dgm:pt>
    <dgm:pt modelId="{AC499BD1-6C39-481C-BEEA-B3962CF36174}" type="pres">
      <dgm:prSet presAssocID="{72CB1B0C-B548-4751-8371-127D05988E10}" presName="connectorText" presStyleLbl="sibTrans1D1" presStyleIdx="1" presStyleCnt="5"/>
      <dgm:spPr/>
    </dgm:pt>
    <dgm:pt modelId="{CB79ABF5-51C0-4600-8B12-70C170648527}" type="pres">
      <dgm:prSet presAssocID="{DF786748-C9A2-424B-82C0-494B963C4737}" presName="node" presStyleLbl="node1" presStyleIdx="2" presStyleCnt="6">
        <dgm:presLayoutVars>
          <dgm:bulletEnabled val="1"/>
        </dgm:presLayoutVars>
      </dgm:prSet>
      <dgm:spPr/>
    </dgm:pt>
    <dgm:pt modelId="{18D188EF-33FF-463A-92F4-5B89A633B07C}" type="pres">
      <dgm:prSet presAssocID="{A36476C3-5091-4AC8-8BB6-CCB0067ADE4F}" presName="sibTrans" presStyleLbl="sibTrans1D1" presStyleIdx="2" presStyleCnt="5"/>
      <dgm:spPr/>
    </dgm:pt>
    <dgm:pt modelId="{64B33BFF-F629-4589-A42C-6F6D85CED07D}" type="pres">
      <dgm:prSet presAssocID="{A36476C3-5091-4AC8-8BB6-CCB0067ADE4F}" presName="connectorText" presStyleLbl="sibTrans1D1" presStyleIdx="2" presStyleCnt="5"/>
      <dgm:spPr/>
    </dgm:pt>
    <dgm:pt modelId="{7F548642-9382-4608-BC6D-CE9841E6300B}" type="pres">
      <dgm:prSet presAssocID="{FE75899E-7DC9-4E28-B782-DAE78E880EB2}" presName="node" presStyleLbl="node1" presStyleIdx="3" presStyleCnt="6">
        <dgm:presLayoutVars>
          <dgm:bulletEnabled val="1"/>
        </dgm:presLayoutVars>
      </dgm:prSet>
      <dgm:spPr/>
    </dgm:pt>
    <dgm:pt modelId="{34159943-7C18-4178-873E-4EC327936C28}" type="pres">
      <dgm:prSet presAssocID="{A04AD381-3700-455E-B428-CCE8DC591388}" presName="sibTrans" presStyleLbl="sibTrans1D1" presStyleIdx="3" presStyleCnt="5"/>
      <dgm:spPr/>
    </dgm:pt>
    <dgm:pt modelId="{FB9729C2-682C-4FA3-B2AE-82CCED9D32EC}" type="pres">
      <dgm:prSet presAssocID="{A04AD381-3700-455E-B428-CCE8DC591388}" presName="connectorText" presStyleLbl="sibTrans1D1" presStyleIdx="3" presStyleCnt="5"/>
      <dgm:spPr/>
    </dgm:pt>
    <dgm:pt modelId="{15DFFE5D-BB48-48C3-BB9B-734214CBBDC3}" type="pres">
      <dgm:prSet presAssocID="{3470C452-FCA7-426A-AB63-D239301477D7}" presName="node" presStyleLbl="node1" presStyleIdx="4" presStyleCnt="6">
        <dgm:presLayoutVars>
          <dgm:bulletEnabled val="1"/>
        </dgm:presLayoutVars>
      </dgm:prSet>
      <dgm:spPr/>
    </dgm:pt>
    <dgm:pt modelId="{48223F21-4550-4AD5-9EE5-C37E06CFE60B}" type="pres">
      <dgm:prSet presAssocID="{69E0ABA2-D014-415B-96A1-9EE6C1DCC884}" presName="sibTrans" presStyleLbl="sibTrans1D1" presStyleIdx="4" presStyleCnt="5"/>
      <dgm:spPr/>
    </dgm:pt>
    <dgm:pt modelId="{E11ED2EC-F3E2-4A0A-9B0A-E999371D5D0F}" type="pres">
      <dgm:prSet presAssocID="{69E0ABA2-D014-415B-96A1-9EE6C1DCC884}" presName="connectorText" presStyleLbl="sibTrans1D1" presStyleIdx="4" presStyleCnt="5"/>
      <dgm:spPr/>
    </dgm:pt>
    <dgm:pt modelId="{5D327AAF-AFEF-4DAB-94FE-33A50F6D544E}" type="pres">
      <dgm:prSet presAssocID="{7F1031E9-F515-4E18-BDA1-8FA2C23C5470}" presName="node" presStyleLbl="node1" presStyleIdx="5" presStyleCnt="6">
        <dgm:presLayoutVars>
          <dgm:bulletEnabled val="1"/>
        </dgm:presLayoutVars>
      </dgm:prSet>
      <dgm:spPr/>
    </dgm:pt>
  </dgm:ptLst>
  <dgm:cxnLst>
    <dgm:cxn modelId="{AE910B0C-16C7-4A76-918D-687DB658EC02}" type="presOf" srcId="{7F1031E9-F515-4E18-BDA1-8FA2C23C5470}" destId="{5D327AAF-AFEF-4DAB-94FE-33A50F6D544E}" srcOrd="0" destOrd="0" presId="urn:microsoft.com/office/officeart/2016/7/layout/RepeatingBendingProcessNew"/>
    <dgm:cxn modelId="{6B608215-ECAD-4692-81AD-FF5815E9154A}" srcId="{B1872F94-200C-4295-826A-F5E1FE224738}" destId="{0F22D20E-601C-450F-A63A-35D2FDCF6487}" srcOrd="0" destOrd="0" parTransId="{0C4CA5FE-CDA8-4D6B-BD17-6CE62B1F45BB}" sibTransId="{AC2CE77A-1483-40E0-A5BB-49C6DE1B0801}"/>
    <dgm:cxn modelId="{81A28815-8AA1-4988-8CEB-2022D354D213}" type="presOf" srcId="{A36476C3-5091-4AC8-8BB6-CCB0067ADE4F}" destId="{18D188EF-33FF-463A-92F4-5B89A633B07C}" srcOrd="0" destOrd="0" presId="urn:microsoft.com/office/officeart/2016/7/layout/RepeatingBendingProcessNew"/>
    <dgm:cxn modelId="{37F6C328-3A2A-4453-BB38-9E401C687DA7}" srcId="{B1872F94-200C-4295-826A-F5E1FE224738}" destId="{FE75899E-7DC9-4E28-B782-DAE78E880EB2}" srcOrd="3" destOrd="0" parTransId="{D5C154BF-670E-4C20-A828-A413E375D7AA}" sibTransId="{A04AD381-3700-455E-B428-CCE8DC591388}"/>
    <dgm:cxn modelId="{FE38FA40-9134-4C14-95CD-291EEC3F051B}" type="presOf" srcId="{A04AD381-3700-455E-B428-CCE8DC591388}" destId="{FB9729C2-682C-4FA3-B2AE-82CCED9D32EC}" srcOrd="1" destOrd="0" presId="urn:microsoft.com/office/officeart/2016/7/layout/RepeatingBendingProcessNew"/>
    <dgm:cxn modelId="{E853185E-494B-4B46-B387-37A171537145}" type="presOf" srcId="{DF786748-C9A2-424B-82C0-494B963C4737}" destId="{CB79ABF5-51C0-4600-8B12-70C170648527}" srcOrd="0" destOrd="0" presId="urn:microsoft.com/office/officeart/2016/7/layout/RepeatingBendingProcessNew"/>
    <dgm:cxn modelId="{1A880E5F-40AB-4C2B-B2FC-D04BC86B00F9}" type="presOf" srcId="{0F22D20E-601C-450F-A63A-35D2FDCF6487}" destId="{CA3C283F-7AE2-411A-ACAA-855042BC712D}" srcOrd="0" destOrd="0" presId="urn:microsoft.com/office/officeart/2016/7/layout/RepeatingBendingProcessNew"/>
    <dgm:cxn modelId="{26D10960-CE4E-4F6A-9396-E547550A0792}" type="presOf" srcId="{A04AD381-3700-455E-B428-CCE8DC591388}" destId="{34159943-7C18-4178-873E-4EC327936C28}" srcOrd="0" destOrd="0" presId="urn:microsoft.com/office/officeart/2016/7/layout/RepeatingBendingProcessNew"/>
    <dgm:cxn modelId="{2C520F48-2005-4636-85E0-74A1BA5B6AFD}" type="presOf" srcId="{69E0ABA2-D014-415B-96A1-9EE6C1DCC884}" destId="{E11ED2EC-F3E2-4A0A-9B0A-E999371D5D0F}" srcOrd="1" destOrd="0" presId="urn:microsoft.com/office/officeart/2016/7/layout/RepeatingBendingProcessNew"/>
    <dgm:cxn modelId="{84AE856A-CAAC-434E-82CC-E11D2B984C49}" srcId="{B1872F94-200C-4295-826A-F5E1FE224738}" destId="{DF786748-C9A2-424B-82C0-494B963C4737}" srcOrd="2" destOrd="0" parTransId="{E5BAC248-624B-40CB-A936-BD79226CEFAA}" sibTransId="{A36476C3-5091-4AC8-8BB6-CCB0067ADE4F}"/>
    <dgm:cxn modelId="{0A4F1E4E-A2A9-49F7-B889-D3C12F7D7BC2}" type="presOf" srcId="{72CB1B0C-B548-4751-8371-127D05988E10}" destId="{A0C5734C-E01B-406C-BFE4-BCD19A9671E5}" srcOrd="0" destOrd="0" presId="urn:microsoft.com/office/officeart/2016/7/layout/RepeatingBendingProcessNew"/>
    <dgm:cxn modelId="{311A5658-1C9A-439E-AC4A-0857B96AF38E}" srcId="{B1872F94-200C-4295-826A-F5E1FE224738}" destId="{7F1031E9-F515-4E18-BDA1-8FA2C23C5470}" srcOrd="5" destOrd="0" parTransId="{EC23CD9F-A047-4B52-8321-18ED753ADCC5}" sibTransId="{0760383D-30EF-49B6-9D4A-C47769BFB114}"/>
    <dgm:cxn modelId="{AD2FC587-EA36-4ED5-BB11-F710EC018638}" type="presOf" srcId="{69E0ABA2-D014-415B-96A1-9EE6C1DCC884}" destId="{48223F21-4550-4AD5-9EE5-C37E06CFE60B}" srcOrd="0" destOrd="0" presId="urn:microsoft.com/office/officeart/2016/7/layout/RepeatingBendingProcessNew"/>
    <dgm:cxn modelId="{7D33849B-8128-47FB-A95C-E8FC4ACBF355}" type="presOf" srcId="{AC2CE77A-1483-40E0-A5BB-49C6DE1B0801}" destId="{5EB4A91C-B349-4D15-9B34-60100235D995}" srcOrd="1" destOrd="0" presId="urn:microsoft.com/office/officeart/2016/7/layout/RepeatingBendingProcessNew"/>
    <dgm:cxn modelId="{0B1AE2B2-66EC-43E2-ACDF-65D950ABB877}" type="presOf" srcId="{3470C452-FCA7-426A-AB63-D239301477D7}" destId="{15DFFE5D-BB48-48C3-BB9B-734214CBBDC3}" srcOrd="0" destOrd="0" presId="urn:microsoft.com/office/officeart/2016/7/layout/RepeatingBendingProcessNew"/>
    <dgm:cxn modelId="{D79698B5-248A-449E-891B-873B948C6297}" type="presOf" srcId="{72CB1B0C-B548-4751-8371-127D05988E10}" destId="{AC499BD1-6C39-481C-BEEA-B3962CF36174}" srcOrd="1" destOrd="0" presId="urn:microsoft.com/office/officeart/2016/7/layout/RepeatingBendingProcessNew"/>
    <dgm:cxn modelId="{B42A7AD1-FCC5-416B-8F0C-DD7157ABC17D}" type="presOf" srcId="{A36476C3-5091-4AC8-8BB6-CCB0067ADE4F}" destId="{64B33BFF-F629-4589-A42C-6F6D85CED07D}" srcOrd="1" destOrd="0" presId="urn:microsoft.com/office/officeart/2016/7/layout/RepeatingBendingProcessNew"/>
    <dgm:cxn modelId="{47D918DA-921B-443A-8C10-712125416DFE}" type="presOf" srcId="{FE75899E-7DC9-4E28-B782-DAE78E880EB2}" destId="{7F548642-9382-4608-BC6D-CE9841E6300B}" srcOrd="0" destOrd="0" presId="urn:microsoft.com/office/officeart/2016/7/layout/RepeatingBendingProcessNew"/>
    <dgm:cxn modelId="{CE61DFDF-86C9-4DC6-ACED-08E2CD33D5AD}" srcId="{B1872F94-200C-4295-826A-F5E1FE224738}" destId="{DE5CB093-1F66-4223-95F1-218AB5C3CE66}" srcOrd="1" destOrd="0" parTransId="{0B8622B2-120D-4BD1-89DA-0162BD32698F}" sibTransId="{72CB1B0C-B548-4751-8371-127D05988E10}"/>
    <dgm:cxn modelId="{E48F64E4-7EA2-48F7-81BB-3CBF85EF61FE}" type="presOf" srcId="{DE5CB093-1F66-4223-95F1-218AB5C3CE66}" destId="{F6885632-435F-4D4C-AF50-1FC207A4A3A5}" srcOrd="0" destOrd="0" presId="urn:microsoft.com/office/officeart/2016/7/layout/RepeatingBendingProcessNew"/>
    <dgm:cxn modelId="{5BDECDE5-1E00-486D-AF83-BC1773377E5C}" type="presOf" srcId="{AC2CE77A-1483-40E0-A5BB-49C6DE1B0801}" destId="{33E7A94E-4E56-4426-9F7E-09C7F402991F}" srcOrd="0" destOrd="0" presId="urn:microsoft.com/office/officeart/2016/7/layout/RepeatingBendingProcessNew"/>
    <dgm:cxn modelId="{2628E6EF-85B8-453A-9755-CAC77BC8CBC3}" srcId="{B1872F94-200C-4295-826A-F5E1FE224738}" destId="{3470C452-FCA7-426A-AB63-D239301477D7}" srcOrd="4" destOrd="0" parTransId="{0C2B38C8-4FDA-43B2-AB36-C26A7A148647}" sibTransId="{69E0ABA2-D014-415B-96A1-9EE6C1DCC884}"/>
    <dgm:cxn modelId="{F7F973F9-1F1A-455B-A8E9-6DEAECAD1CDC}" type="presOf" srcId="{B1872F94-200C-4295-826A-F5E1FE224738}" destId="{CAC5213F-7A13-4519-9F7D-F34461E35F6A}" srcOrd="0" destOrd="0" presId="urn:microsoft.com/office/officeart/2016/7/layout/RepeatingBendingProcessNew"/>
    <dgm:cxn modelId="{80D326FE-7178-4E6E-9763-98418DD2D548}" type="presParOf" srcId="{CAC5213F-7A13-4519-9F7D-F34461E35F6A}" destId="{CA3C283F-7AE2-411A-ACAA-855042BC712D}" srcOrd="0" destOrd="0" presId="urn:microsoft.com/office/officeart/2016/7/layout/RepeatingBendingProcessNew"/>
    <dgm:cxn modelId="{78CEB8A6-9B3A-437D-8BFC-E0F0E3DA1627}" type="presParOf" srcId="{CAC5213F-7A13-4519-9F7D-F34461E35F6A}" destId="{33E7A94E-4E56-4426-9F7E-09C7F402991F}" srcOrd="1" destOrd="0" presId="urn:microsoft.com/office/officeart/2016/7/layout/RepeatingBendingProcessNew"/>
    <dgm:cxn modelId="{1BE2165A-3B3C-468A-BE21-E7A60D97F54F}" type="presParOf" srcId="{33E7A94E-4E56-4426-9F7E-09C7F402991F}" destId="{5EB4A91C-B349-4D15-9B34-60100235D995}" srcOrd="0" destOrd="0" presId="urn:microsoft.com/office/officeart/2016/7/layout/RepeatingBendingProcessNew"/>
    <dgm:cxn modelId="{77CA81B7-57D6-42D2-B9DA-888244A5E828}" type="presParOf" srcId="{CAC5213F-7A13-4519-9F7D-F34461E35F6A}" destId="{F6885632-435F-4D4C-AF50-1FC207A4A3A5}" srcOrd="2" destOrd="0" presId="urn:microsoft.com/office/officeart/2016/7/layout/RepeatingBendingProcessNew"/>
    <dgm:cxn modelId="{6B946D12-1B46-4171-9DF1-9B598E4910F4}" type="presParOf" srcId="{CAC5213F-7A13-4519-9F7D-F34461E35F6A}" destId="{A0C5734C-E01B-406C-BFE4-BCD19A9671E5}" srcOrd="3" destOrd="0" presId="urn:microsoft.com/office/officeart/2016/7/layout/RepeatingBendingProcessNew"/>
    <dgm:cxn modelId="{B21AF825-C8BA-4A2E-969A-C7575CAA8E3D}" type="presParOf" srcId="{A0C5734C-E01B-406C-BFE4-BCD19A9671E5}" destId="{AC499BD1-6C39-481C-BEEA-B3962CF36174}" srcOrd="0" destOrd="0" presId="urn:microsoft.com/office/officeart/2016/7/layout/RepeatingBendingProcessNew"/>
    <dgm:cxn modelId="{1D708C07-23D3-4DFB-9560-944BDE5B6D28}" type="presParOf" srcId="{CAC5213F-7A13-4519-9F7D-F34461E35F6A}" destId="{CB79ABF5-51C0-4600-8B12-70C170648527}" srcOrd="4" destOrd="0" presId="urn:microsoft.com/office/officeart/2016/7/layout/RepeatingBendingProcessNew"/>
    <dgm:cxn modelId="{2E1BBD57-87FB-4232-AE28-443DB08DACF8}" type="presParOf" srcId="{CAC5213F-7A13-4519-9F7D-F34461E35F6A}" destId="{18D188EF-33FF-463A-92F4-5B89A633B07C}" srcOrd="5" destOrd="0" presId="urn:microsoft.com/office/officeart/2016/7/layout/RepeatingBendingProcessNew"/>
    <dgm:cxn modelId="{F480A4B3-3612-468E-B42C-631B0E6940F8}" type="presParOf" srcId="{18D188EF-33FF-463A-92F4-5B89A633B07C}" destId="{64B33BFF-F629-4589-A42C-6F6D85CED07D}" srcOrd="0" destOrd="0" presId="urn:microsoft.com/office/officeart/2016/7/layout/RepeatingBendingProcessNew"/>
    <dgm:cxn modelId="{A9AF5CD0-7D63-4FA6-AD9B-3C21C111D0CF}" type="presParOf" srcId="{CAC5213F-7A13-4519-9F7D-F34461E35F6A}" destId="{7F548642-9382-4608-BC6D-CE9841E6300B}" srcOrd="6" destOrd="0" presId="urn:microsoft.com/office/officeart/2016/7/layout/RepeatingBendingProcessNew"/>
    <dgm:cxn modelId="{FB4AF9D8-9004-4D1A-9576-CBD3E620B1BB}" type="presParOf" srcId="{CAC5213F-7A13-4519-9F7D-F34461E35F6A}" destId="{34159943-7C18-4178-873E-4EC327936C28}" srcOrd="7" destOrd="0" presId="urn:microsoft.com/office/officeart/2016/7/layout/RepeatingBendingProcessNew"/>
    <dgm:cxn modelId="{6068401B-9B14-4BB4-821F-BD748185F363}" type="presParOf" srcId="{34159943-7C18-4178-873E-4EC327936C28}" destId="{FB9729C2-682C-4FA3-B2AE-82CCED9D32EC}" srcOrd="0" destOrd="0" presId="urn:microsoft.com/office/officeart/2016/7/layout/RepeatingBendingProcessNew"/>
    <dgm:cxn modelId="{EED65AC2-E626-4461-8332-8A00E7B46FA1}" type="presParOf" srcId="{CAC5213F-7A13-4519-9F7D-F34461E35F6A}" destId="{15DFFE5D-BB48-48C3-BB9B-734214CBBDC3}" srcOrd="8" destOrd="0" presId="urn:microsoft.com/office/officeart/2016/7/layout/RepeatingBendingProcessNew"/>
    <dgm:cxn modelId="{71A1C9A2-04CE-4BA9-83C9-2F6FEEB3FF2B}" type="presParOf" srcId="{CAC5213F-7A13-4519-9F7D-F34461E35F6A}" destId="{48223F21-4550-4AD5-9EE5-C37E06CFE60B}" srcOrd="9" destOrd="0" presId="urn:microsoft.com/office/officeart/2016/7/layout/RepeatingBendingProcessNew"/>
    <dgm:cxn modelId="{6C691E6D-702E-45E1-86AB-CB4D896E98E8}" type="presParOf" srcId="{48223F21-4550-4AD5-9EE5-C37E06CFE60B}" destId="{E11ED2EC-F3E2-4A0A-9B0A-E999371D5D0F}" srcOrd="0" destOrd="0" presId="urn:microsoft.com/office/officeart/2016/7/layout/RepeatingBendingProcessNew"/>
    <dgm:cxn modelId="{22363F12-2235-49F5-AB5B-E6C55D159B7C}" type="presParOf" srcId="{CAC5213F-7A13-4519-9F7D-F34461E35F6A}" destId="{5D327AAF-AFEF-4DAB-94FE-33A50F6D544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35310FB-DD83-469C-BB9E-D99DC107E2C0}" type="doc">
      <dgm:prSet loTypeId="urn:microsoft.com/office/officeart/2005/8/layout/vProcess5" loCatId="process" qsTypeId="urn:microsoft.com/office/officeart/2005/8/quickstyle/simple3" qsCatId="simple" csTypeId="urn:microsoft.com/office/officeart/2005/8/colors/colorful2" csCatId="colorful"/>
      <dgm:spPr/>
      <dgm:t>
        <a:bodyPr/>
        <a:lstStyle/>
        <a:p>
          <a:endParaRPr lang="en-US"/>
        </a:p>
      </dgm:t>
    </dgm:pt>
    <dgm:pt modelId="{8761D4D1-700C-49AB-B45B-26ADA1417650}">
      <dgm:prSet/>
      <dgm:spPr/>
      <dgm:t>
        <a:bodyPr/>
        <a:lstStyle/>
        <a:p>
          <a:r>
            <a:rPr lang="es-PE"/>
            <a:t>Reducción en el tiempo de entrenamiento a los usuarios.</a:t>
          </a:r>
          <a:endParaRPr lang="en-US"/>
        </a:p>
      </dgm:t>
    </dgm:pt>
    <dgm:pt modelId="{CA3CE7C2-EC6A-48B8-A8F3-574D3186CB52}" type="parTrans" cxnId="{133F11F2-CE75-4609-B498-036D8ED36C74}">
      <dgm:prSet/>
      <dgm:spPr/>
      <dgm:t>
        <a:bodyPr/>
        <a:lstStyle/>
        <a:p>
          <a:endParaRPr lang="en-US"/>
        </a:p>
      </dgm:t>
    </dgm:pt>
    <dgm:pt modelId="{EE5AC821-D2C4-4546-AA94-00728B83A1D3}" type="sibTrans" cxnId="{133F11F2-CE75-4609-B498-036D8ED36C74}">
      <dgm:prSet/>
      <dgm:spPr/>
      <dgm:t>
        <a:bodyPr/>
        <a:lstStyle/>
        <a:p>
          <a:endParaRPr lang="en-US"/>
        </a:p>
      </dgm:t>
    </dgm:pt>
    <dgm:pt modelId="{6B524409-A587-46DB-92CA-9E537F5495C8}">
      <dgm:prSet/>
      <dgm:spPr/>
      <dgm:t>
        <a:bodyPr/>
        <a:lstStyle/>
        <a:p>
          <a:r>
            <a:rPr lang="es-PE"/>
            <a:t>El entrenamiento para aprender a utilizar la aplicación del metamodelo para otras aplicaciones, se reduce a trabajar con éste sobre los formatos, grupos y campos de información </a:t>
          </a:r>
          <a:endParaRPr lang="en-US"/>
        </a:p>
      </dgm:t>
    </dgm:pt>
    <dgm:pt modelId="{D4D415A0-CBED-4A8E-8083-FF7D97032ABE}" type="parTrans" cxnId="{921992BC-1DE4-4B48-A4FB-AC8B49B1BAA5}">
      <dgm:prSet/>
      <dgm:spPr/>
      <dgm:t>
        <a:bodyPr/>
        <a:lstStyle/>
        <a:p>
          <a:endParaRPr lang="en-US"/>
        </a:p>
      </dgm:t>
    </dgm:pt>
    <dgm:pt modelId="{AAA2AEF5-9E8D-4ABF-890F-231DF0567DBB}" type="sibTrans" cxnId="{921992BC-1DE4-4B48-A4FB-AC8B49B1BAA5}">
      <dgm:prSet/>
      <dgm:spPr/>
      <dgm:t>
        <a:bodyPr/>
        <a:lstStyle/>
        <a:p>
          <a:endParaRPr lang="en-US"/>
        </a:p>
      </dgm:t>
    </dgm:pt>
    <dgm:pt modelId="{D21C3003-F40D-4971-960A-3E6ADCD23E49}">
      <dgm:prSet/>
      <dgm:spPr/>
      <dgm:t>
        <a:bodyPr/>
        <a:lstStyle/>
        <a:p>
          <a:r>
            <a:rPr lang="es-PE"/>
            <a:t>Generación de consultas a la medida.</a:t>
          </a:r>
          <a:endParaRPr lang="en-US"/>
        </a:p>
      </dgm:t>
    </dgm:pt>
    <dgm:pt modelId="{DA0DFA1A-9753-4F3B-9309-2E76F7549840}" type="parTrans" cxnId="{E60F381F-2BAC-44EB-8EDF-43F87C188C3F}">
      <dgm:prSet/>
      <dgm:spPr/>
      <dgm:t>
        <a:bodyPr/>
        <a:lstStyle/>
        <a:p>
          <a:endParaRPr lang="en-US"/>
        </a:p>
      </dgm:t>
    </dgm:pt>
    <dgm:pt modelId="{927A8CA8-C6C8-42A2-AB28-91096057B756}" type="sibTrans" cxnId="{E60F381F-2BAC-44EB-8EDF-43F87C188C3F}">
      <dgm:prSet/>
      <dgm:spPr/>
      <dgm:t>
        <a:bodyPr/>
        <a:lstStyle/>
        <a:p>
          <a:endParaRPr lang="en-US"/>
        </a:p>
      </dgm:t>
    </dgm:pt>
    <dgm:pt modelId="{2BCAFEC5-78BF-4E95-9970-F7B8D6519D24}">
      <dgm:prSet/>
      <dgm:spPr/>
      <dgm:t>
        <a:bodyPr/>
        <a:lstStyle/>
        <a:p>
          <a:r>
            <a:rPr lang="es-PE"/>
            <a:t>El sistema generador de consultas para un metamodelo, se convierte en una herramienta muy poderosa</a:t>
          </a:r>
          <a:endParaRPr lang="en-US"/>
        </a:p>
      </dgm:t>
    </dgm:pt>
    <dgm:pt modelId="{32746371-DCE5-45C1-80FD-3A9A007DCC66}" type="parTrans" cxnId="{A127BF80-33C4-40C9-A0C3-4D9336491B0C}">
      <dgm:prSet/>
      <dgm:spPr/>
      <dgm:t>
        <a:bodyPr/>
        <a:lstStyle/>
        <a:p>
          <a:endParaRPr lang="en-US"/>
        </a:p>
      </dgm:t>
    </dgm:pt>
    <dgm:pt modelId="{DB943681-6A99-4394-B868-AD10ABD0405A}" type="sibTrans" cxnId="{A127BF80-33C4-40C9-A0C3-4D9336491B0C}">
      <dgm:prSet/>
      <dgm:spPr/>
      <dgm:t>
        <a:bodyPr/>
        <a:lstStyle/>
        <a:p>
          <a:endParaRPr lang="en-US"/>
        </a:p>
      </dgm:t>
    </dgm:pt>
    <dgm:pt modelId="{48CE2D12-5F10-4BA9-AEEC-36BE122383BF}">
      <dgm:prSet/>
      <dgm:spPr/>
      <dgm:t>
        <a:bodyPr/>
        <a:lstStyle/>
        <a:p>
          <a:r>
            <a:rPr lang="es-PE"/>
            <a:t>Se puede consultar, ordenar, agrupar, graficar o producir información alfanumérica para la información registrada.</a:t>
          </a:r>
          <a:endParaRPr lang="en-US"/>
        </a:p>
      </dgm:t>
    </dgm:pt>
    <dgm:pt modelId="{635EC6FB-A796-4751-9910-08EFA7EF6924}" type="parTrans" cxnId="{A33813DA-E1E7-4F1B-A332-F313993F6731}">
      <dgm:prSet/>
      <dgm:spPr/>
      <dgm:t>
        <a:bodyPr/>
        <a:lstStyle/>
        <a:p>
          <a:endParaRPr lang="en-US"/>
        </a:p>
      </dgm:t>
    </dgm:pt>
    <dgm:pt modelId="{DAA69B56-2262-4B23-B7F5-9472CA54E8AA}" type="sibTrans" cxnId="{A33813DA-E1E7-4F1B-A332-F313993F6731}">
      <dgm:prSet/>
      <dgm:spPr/>
      <dgm:t>
        <a:bodyPr/>
        <a:lstStyle/>
        <a:p>
          <a:endParaRPr lang="en-US"/>
        </a:p>
      </dgm:t>
    </dgm:pt>
    <dgm:pt modelId="{FDB29665-E5FB-4DFC-8D9F-D2CD6EFDA7A9}" type="pres">
      <dgm:prSet presAssocID="{135310FB-DD83-469C-BB9E-D99DC107E2C0}" presName="outerComposite" presStyleCnt="0">
        <dgm:presLayoutVars>
          <dgm:chMax val="5"/>
          <dgm:dir/>
          <dgm:resizeHandles val="exact"/>
        </dgm:presLayoutVars>
      </dgm:prSet>
      <dgm:spPr/>
    </dgm:pt>
    <dgm:pt modelId="{A6E3184F-EA0B-4B32-9832-2CF5ADDF8857}" type="pres">
      <dgm:prSet presAssocID="{135310FB-DD83-469C-BB9E-D99DC107E2C0}" presName="dummyMaxCanvas" presStyleCnt="0">
        <dgm:presLayoutVars/>
      </dgm:prSet>
      <dgm:spPr/>
    </dgm:pt>
    <dgm:pt modelId="{5671DA45-A083-4C4A-892D-671639D474F8}" type="pres">
      <dgm:prSet presAssocID="{135310FB-DD83-469C-BB9E-D99DC107E2C0}" presName="FiveNodes_1" presStyleLbl="node1" presStyleIdx="0" presStyleCnt="5">
        <dgm:presLayoutVars>
          <dgm:bulletEnabled val="1"/>
        </dgm:presLayoutVars>
      </dgm:prSet>
      <dgm:spPr/>
    </dgm:pt>
    <dgm:pt modelId="{60AD8790-15CB-4E74-976C-99145E0472DA}" type="pres">
      <dgm:prSet presAssocID="{135310FB-DD83-469C-BB9E-D99DC107E2C0}" presName="FiveNodes_2" presStyleLbl="node1" presStyleIdx="1" presStyleCnt="5">
        <dgm:presLayoutVars>
          <dgm:bulletEnabled val="1"/>
        </dgm:presLayoutVars>
      </dgm:prSet>
      <dgm:spPr/>
    </dgm:pt>
    <dgm:pt modelId="{1718A908-819D-40AA-9669-1E6D43EFCC1D}" type="pres">
      <dgm:prSet presAssocID="{135310FB-DD83-469C-BB9E-D99DC107E2C0}" presName="FiveNodes_3" presStyleLbl="node1" presStyleIdx="2" presStyleCnt="5">
        <dgm:presLayoutVars>
          <dgm:bulletEnabled val="1"/>
        </dgm:presLayoutVars>
      </dgm:prSet>
      <dgm:spPr/>
    </dgm:pt>
    <dgm:pt modelId="{0BCA5979-E421-46FC-94B0-EA02EC7B77FB}" type="pres">
      <dgm:prSet presAssocID="{135310FB-DD83-469C-BB9E-D99DC107E2C0}" presName="FiveNodes_4" presStyleLbl="node1" presStyleIdx="3" presStyleCnt="5">
        <dgm:presLayoutVars>
          <dgm:bulletEnabled val="1"/>
        </dgm:presLayoutVars>
      </dgm:prSet>
      <dgm:spPr/>
    </dgm:pt>
    <dgm:pt modelId="{BB19DC26-D62A-4425-BB9F-2875C2BD1236}" type="pres">
      <dgm:prSet presAssocID="{135310FB-DD83-469C-BB9E-D99DC107E2C0}" presName="FiveNodes_5" presStyleLbl="node1" presStyleIdx="4" presStyleCnt="5">
        <dgm:presLayoutVars>
          <dgm:bulletEnabled val="1"/>
        </dgm:presLayoutVars>
      </dgm:prSet>
      <dgm:spPr/>
    </dgm:pt>
    <dgm:pt modelId="{9028417B-4509-4ED6-B440-609BCCAF2E76}" type="pres">
      <dgm:prSet presAssocID="{135310FB-DD83-469C-BB9E-D99DC107E2C0}" presName="FiveConn_1-2" presStyleLbl="fgAccFollowNode1" presStyleIdx="0" presStyleCnt="4">
        <dgm:presLayoutVars>
          <dgm:bulletEnabled val="1"/>
        </dgm:presLayoutVars>
      </dgm:prSet>
      <dgm:spPr/>
    </dgm:pt>
    <dgm:pt modelId="{11C42DFC-7084-4375-AD2F-BF0387AB8614}" type="pres">
      <dgm:prSet presAssocID="{135310FB-DD83-469C-BB9E-D99DC107E2C0}" presName="FiveConn_2-3" presStyleLbl="fgAccFollowNode1" presStyleIdx="1" presStyleCnt="4">
        <dgm:presLayoutVars>
          <dgm:bulletEnabled val="1"/>
        </dgm:presLayoutVars>
      </dgm:prSet>
      <dgm:spPr/>
    </dgm:pt>
    <dgm:pt modelId="{D4A5EDA0-1E6A-4E34-81AF-577D2C3A52EA}" type="pres">
      <dgm:prSet presAssocID="{135310FB-DD83-469C-BB9E-D99DC107E2C0}" presName="FiveConn_3-4" presStyleLbl="fgAccFollowNode1" presStyleIdx="2" presStyleCnt="4">
        <dgm:presLayoutVars>
          <dgm:bulletEnabled val="1"/>
        </dgm:presLayoutVars>
      </dgm:prSet>
      <dgm:spPr/>
    </dgm:pt>
    <dgm:pt modelId="{E1A8C63C-30F4-4228-8945-7B6BE1F68AAF}" type="pres">
      <dgm:prSet presAssocID="{135310FB-DD83-469C-BB9E-D99DC107E2C0}" presName="FiveConn_4-5" presStyleLbl="fgAccFollowNode1" presStyleIdx="3" presStyleCnt="4">
        <dgm:presLayoutVars>
          <dgm:bulletEnabled val="1"/>
        </dgm:presLayoutVars>
      </dgm:prSet>
      <dgm:spPr/>
    </dgm:pt>
    <dgm:pt modelId="{8BE2230F-B930-44E1-8C87-63B471EC8720}" type="pres">
      <dgm:prSet presAssocID="{135310FB-DD83-469C-BB9E-D99DC107E2C0}" presName="FiveNodes_1_text" presStyleLbl="node1" presStyleIdx="4" presStyleCnt="5">
        <dgm:presLayoutVars>
          <dgm:bulletEnabled val="1"/>
        </dgm:presLayoutVars>
      </dgm:prSet>
      <dgm:spPr/>
    </dgm:pt>
    <dgm:pt modelId="{563B8E7A-6BC0-4EEE-96D1-86A3B1E130FA}" type="pres">
      <dgm:prSet presAssocID="{135310FB-DD83-469C-BB9E-D99DC107E2C0}" presName="FiveNodes_2_text" presStyleLbl="node1" presStyleIdx="4" presStyleCnt="5">
        <dgm:presLayoutVars>
          <dgm:bulletEnabled val="1"/>
        </dgm:presLayoutVars>
      </dgm:prSet>
      <dgm:spPr/>
    </dgm:pt>
    <dgm:pt modelId="{96D61F25-3CD9-43F8-A9C4-C8AEC9C9973D}" type="pres">
      <dgm:prSet presAssocID="{135310FB-DD83-469C-BB9E-D99DC107E2C0}" presName="FiveNodes_3_text" presStyleLbl="node1" presStyleIdx="4" presStyleCnt="5">
        <dgm:presLayoutVars>
          <dgm:bulletEnabled val="1"/>
        </dgm:presLayoutVars>
      </dgm:prSet>
      <dgm:spPr/>
    </dgm:pt>
    <dgm:pt modelId="{1A76D760-2305-49DF-9440-5CB966C0F971}" type="pres">
      <dgm:prSet presAssocID="{135310FB-DD83-469C-BB9E-D99DC107E2C0}" presName="FiveNodes_4_text" presStyleLbl="node1" presStyleIdx="4" presStyleCnt="5">
        <dgm:presLayoutVars>
          <dgm:bulletEnabled val="1"/>
        </dgm:presLayoutVars>
      </dgm:prSet>
      <dgm:spPr/>
    </dgm:pt>
    <dgm:pt modelId="{F7CC0572-B4DE-41D7-A2E8-A3D54B3432A0}" type="pres">
      <dgm:prSet presAssocID="{135310FB-DD83-469C-BB9E-D99DC107E2C0}" presName="FiveNodes_5_text" presStyleLbl="node1" presStyleIdx="4" presStyleCnt="5">
        <dgm:presLayoutVars>
          <dgm:bulletEnabled val="1"/>
        </dgm:presLayoutVars>
      </dgm:prSet>
      <dgm:spPr/>
    </dgm:pt>
  </dgm:ptLst>
  <dgm:cxnLst>
    <dgm:cxn modelId="{D1A3D306-408A-4751-AACA-A3A50AF5037A}" type="presOf" srcId="{DB943681-6A99-4394-B868-AD10ABD0405A}" destId="{E1A8C63C-30F4-4228-8945-7B6BE1F68AAF}" srcOrd="0" destOrd="0" presId="urn:microsoft.com/office/officeart/2005/8/layout/vProcess5"/>
    <dgm:cxn modelId="{143E0008-5F73-4FC9-BA9B-1A955DA70BDA}" type="presOf" srcId="{48CE2D12-5F10-4BA9-AEEC-36BE122383BF}" destId="{BB19DC26-D62A-4425-BB9F-2875C2BD1236}" srcOrd="0" destOrd="0" presId="urn:microsoft.com/office/officeart/2005/8/layout/vProcess5"/>
    <dgm:cxn modelId="{12A7C20D-946F-4B8F-8DFC-9A6FA25E11C0}" type="presOf" srcId="{927A8CA8-C6C8-42A2-AB28-91096057B756}" destId="{D4A5EDA0-1E6A-4E34-81AF-577D2C3A52EA}" srcOrd="0" destOrd="0" presId="urn:microsoft.com/office/officeart/2005/8/layout/vProcess5"/>
    <dgm:cxn modelId="{DA992114-1CFA-486A-9217-B426337A7F32}" type="presOf" srcId="{AAA2AEF5-9E8D-4ABF-890F-231DF0567DBB}" destId="{11C42DFC-7084-4375-AD2F-BF0387AB8614}" srcOrd="0" destOrd="0" presId="urn:microsoft.com/office/officeart/2005/8/layout/vProcess5"/>
    <dgm:cxn modelId="{E60F381F-2BAC-44EB-8EDF-43F87C188C3F}" srcId="{135310FB-DD83-469C-BB9E-D99DC107E2C0}" destId="{D21C3003-F40D-4971-960A-3E6ADCD23E49}" srcOrd="2" destOrd="0" parTransId="{DA0DFA1A-9753-4F3B-9309-2E76F7549840}" sibTransId="{927A8CA8-C6C8-42A2-AB28-91096057B756}"/>
    <dgm:cxn modelId="{46F60D2B-49FD-4D42-B549-FB0BB9600D53}" type="presOf" srcId="{EE5AC821-D2C4-4546-AA94-00728B83A1D3}" destId="{9028417B-4509-4ED6-B440-609BCCAF2E76}" srcOrd="0" destOrd="0" presId="urn:microsoft.com/office/officeart/2005/8/layout/vProcess5"/>
    <dgm:cxn modelId="{3492BD39-6930-4D80-AF76-C530FA6197D0}" type="presOf" srcId="{6B524409-A587-46DB-92CA-9E537F5495C8}" destId="{60AD8790-15CB-4E74-976C-99145E0472DA}" srcOrd="0" destOrd="0" presId="urn:microsoft.com/office/officeart/2005/8/layout/vProcess5"/>
    <dgm:cxn modelId="{A127BF80-33C4-40C9-A0C3-4D9336491B0C}" srcId="{135310FB-DD83-469C-BB9E-D99DC107E2C0}" destId="{2BCAFEC5-78BF-4E95-9970-F7B8D6519D24}" srcOrd="3" destOrd="0" parTransId="{32746371-DCE5-45C1-80FD-3A9A007DCC66}" sibTransId="{DB943681-6A99-4394-B868-AD10ABD0405A}"/>
    <dgm:cxn modelId="{DE884199-7E76-459E-9EFA-2F34D90FC77B}" type="presOf" srcId="{48CE2D12-5F10-4BA9-AEEC-36BE122383BF}" destId="{F7CC0572-B4DE-41D7-A2E8-A3D54B3432A0}" srcOrd="1" destOrd="0" presId="urn:microsoft.com/office/officeart/2005/8/layout/vProcess5"/>
    <dgm:cxn modelId="{E4AA91A5-BB1A-43BB-848F-AAD92F6C8E7A}" type="presOf" srcId="{6B524409-A587-46DB-92CA-9E537F5495C8}" destId="{563B8E7A-6BC0-4EEE-96D1-86A3B1E130FA}" srcOrd="1" destOrd="0" presId="urn:microsoft.com/office/officeart/2005/8/layout/vProcess5"/>
    <dgm:cxn modelId="{B0B08AB7-5B91-4EDF-A394-EF01F9D6D470}" type="presOf" srcId="{D21C3003-F40D-4971-960A-3E6ADCD23E49}" destId="{1718A908-819D-40AA-9669-1E6D43EFCC1D}" srcOrd="0" destOrd="0" presId="urn:microsoft.com/office/officeart/2005/8/layout/vProcess5"/>
    <dgm:cxn modelId="{6F8F0AB8-81A1-4F5D-879A-7A39E66415AF}" type="presOf" srcId="{8761D4D1-700C-49AB-B45B-26ADA1417650}" destId="{8BE2230F-B930-44E1-8C87-63B471EC8720}" srcOrd="1" destOrd="0" presId="urn:microsoft.com/office/officeart/2005/8/layout/vProcess5"/>
    <dgm:cxn modelId="{921992BC-1DE4-4B48-A4FB-AC8B49B1BAA5}" srcId="{135310FB-DD83-469C-BB9E-D99DC107E2C0}" destId="{6B524409-A587-46DB-92CA-9E537F5495C8}" srcOrd="1" destOrd="0" parTransId="{D4D415A0-CBED-4A8E-8083-FF7D97032ABE}" sibTransId="{AAA2AEF5-9E8D-4ABF-890F-231DF0567DBB}"/>
    <dgm:cxn modelId="{4166B3D6-4A5E-4993-87E7-1F1EAF1393EC}" type="presOf" srcId="{135310FB-DD83-469C-BB9E-D99DC107E2C0}" destId="{FDB29665-E5FB-4DFC-8D9F-D2CD6EFDA7A9}" srcOrd="0" destOrd="0" presId="urn:microsoft.com/office/officeart/2005/8/layout/vProcess5"/>
    <dgm:cxn modelId="{A33813DA-E1E7-4F1B-A332-F313993F6731}" srcId="{135310FB-DD83-469C-BB9E-D99DC107E2C0}" destId="{48CE2D12-5F10-4BA9-AEEC-36BE122383BF}" srcOrd="4" destOrd="0" parTransId="{635EC6FB-A796-4751-9910-08EFA7EF6924}" sibTransId="{DAA69B56-2262-4B23-B7F5-9472CA54E8AA}"/>
    <dgm:cxn modelId="{C4CD14DA-2410-4FFD-8279-55F2DF453159}" type="presOf" srcId="{2BCAFEC5-78BF-4E95-9970-F7B8D6519D24}" destId="{1A76D760-2305-49DF-9440-5CB966C0F971}" srcOrd="1" destOrd="0" presId="urn:microsoft.com/office/officeart/2005/8/layout/vProcess5"/>
    <dgm:cxn modelId="{586358E7-BB00-4BB8-9A1C-7B6503782BDF}" type="presOf" srcId="{D21C3003-F40D-4971-960A-3E6ADCD23E49}" destId="{96D61F25-3CD9-43F8-A9C4-C8AEC9C9973D}" srcOrd="1" destOrd="0" presId="urn:microsoft.com/office/officeart/2005/8/layout/vProcess5"/>
    <dgm:cxn modelId="{A421E2EC-A11D-46A2-BC1B-D9A0B8DBD6AC}" type="presOf" srcId="{2BCAFEC5-78BF-4E95-9970-F7B8D6519D24}" destId="{0BCA5979-E421-46FC-94B0-EA02EC7B77FB}" srcOrd="0" destOrd="0" presId="urn:microsoft.com/office/officeart/2005/8/layout/vProcess5"/>
    <dgm:cxn modelId="{133F11F2-CE75-4609-B498-036D8ED36C74}" srcId="{135310FB-DD83-469C-BB9E-D99DC107E2C0}" destId="{8761D4D1-700C-49AB-B45B-26ADA1417650}" srcOrd="0" destOrd="0" parTransId="{CA3CE7C2-EC6A-48B8-A8F3-574D3186CB52}" sibTransId="{EE5AC821-D2C4-4546-AA94-00728B83A1D3}"/>
    <dgm:cxn modelId="{551044F3-4714-4372-BE10-CBAA43AFE4BF}" type="presOf" srcId="{8761D4D1-700C-49AB-B45B-26ADA1417650}" destId="{5671DA45-A083-4C4A-892D-671639D474F8}" srcOrd="0" destOrd="0" presId="urn:microsoft.com/office/officeart/2005/8/layout/vProcess5"/>
    <dgm:cxn modelId="{CD6CBD9A-C2AE-4A3D-A525-55A09B8AB584}" type="presParOf" srcId="{FDB29665-E5FB-4DFC-8D9F-D2CD6EFDA7A9}" destId="{A6E3184F-EA0B-4B32-9832-2CF5ADDF8857}" srcOrd="0" destOrd="0" presId="urn:microsoft.com/office/officeart/2005/8/layout/vProcess5"/>
    <dgm:cxn modelId="{C98E818F-2899-4696-9D56-428BCA0782A3}" type="presParOf" srcId="{FDB29665-E5FB-4DFC-8D9F-D2CD6EFDA7A9}" destId="{5671DA45-A083-4C4A-892D-671639D474F8}" srcOrd="1" destOrd="0" presId="urn:microsoft.com/office/officeart/2005/8/layout/vProcess5"/>
    <dgm:cxn modelId="{B33F23F3-F5F3-417E-BF23-0420306BE225}" type="presParOf" srcId="{FDB29665-E5FB-4DFC-8D9F-D2CD6EFDA7A9}" destId="{60AD8790-15CB-4E74-976C-99145E0472DA}" srcOrd="2" destOrd="0" presId="urn:microsoft.com/office/officeart/2005/8/layout/vProcess5"/>
    <dgm:cxn modelId="{75EF6230-5FBA-4567-A96B-64AC5C451D10}" type="presParOf" srcId="{FDB29665-E5FB-4DFC-8D9F-D2CD6EFDA7A9}" destId="{1718A908-819D-40AA-9669-1E6D43EFCC1D}" srcOrd="3" destOrd="0" presId="urn:microsoft.com/office/officeart/2005/8/layout/vProcess5"/>
    <dgm:cxn modelId="{C3EBC88B-2E82-4007-908B-A0639F3163B2}" type="presParOf" srcId="{FDB29665-E5FB-4DFC-8D9F-D2CD6EFDA7A9}" destId="{0BCA5979-E421-46FC-94B0-EA02EC7B77FB}" srcOrd="4" destOrd="0" presId="urn:microsoft.com/office/officeart/2005/8/layout/vProcess5"/>
    <dgm:cxn modelId="{B7B6BCE0-155C-49BC-A734-DF35E95A30A1}" type="presParOf" srcId="{FDB29665-E5FB-4DFC-8D9F-D2CD6EFDA7A9}" destId="{BB19DC26-D62A-4425-BB9F-2875C2BD1236}" srcOrd="5" destOrd="0" presId="urn:microsoft.com/office/officeart/2005/8/layout/vProcess5"/>
    <dgm:cxn modelId="{6612F8FB-367A-4B91-9E16-FD1AE424A772}" type="presParOf" srcId="{FDB29665-E5FB-4DFC-8D9F-D2CD6EFDA7A9}" destId="{9028417B-4509-4ED6-B440-609BCCAF2E76}" srcOrd="6" destOrd="0" presId="urn:microsoft.com/office/officeart/2005/8/layout/vProcess5"/>
    <dgm:cxn modelId="{8D20FC3D-4D32-4F28-979F-4EC518A28DC4}" type="presParOf" srcId="{FDB29665-E5FB-4DFC-8D9F-D2CD6EFDA7A9}" destId="{11C42DFC-7084-4375-AD2F-BF0387AB8614}" srcOrd="7" destOrd="0" presId="urn:microsoft.com/office/officeart/2005/8/layout/vProcess5"/>
    <dgm:cxn modelId="{EADF0E80-8F74-4BFF-BE04-B39A04DDBCB8}" type="presParOf" srcId="{FDB29665-E5FB-4DFC-8D9F-D2CD6EFDA7A9}" destId="{D4A5EDA0-1E6A-4E34-81AF-577D2C3A52EA}" srcOrd="8" destOrd="0" presId="urn:microsoft.com/office/officeart/2005/8/layout/vProcess5"/>
    <dgm:cxn modelId="{DBCC59A5-2DA2-4714-B376-CCD3D2199CF1}" type="presParOf" srcId="{FDB29665-E5FB-4DFC-8D9F-D2CD6EFDA7A9}" destId="{E1A8C63C-30F4-4228-8945-7B6BE1F68AAF}" srcOrd="9" destOrd="0" presId="urn:microsoft.com/office/officeart/2005/8/layout/vProcess5"/>
    <dgm:cxn modelId="{D1614958-896C-4F9C-A6AF-07B0A2F13593}" type="presParOf" srcId="{FDB29665-E5FB-4DFC-8D9F-D2CD6EFDA7A9}" destId="{8BE2230F-B930-44E1-8C87-63B471EC8720}" srcOrd="10" destOrd="0" presId="urn:microsoft.com/office/officeart/2005/8/layout/vProcess5"/>
    <dgm:cxn modelId="{05F5C4DE-5813-4E48-BBC8-B0C3A940847A}" type="presParOf" srcId="{FDB29665-E5FB-4DFC-8D9F-D2CD6EFDA7A9}" destId="{563B8E7A-6BC0-4EEE-96D1-86A3B1E130FA}" srcOrd="11" destOrd="0" presId="urn:microsoft.com/office/officeart/2005/8/layout/vProcess5"/>
    <dgm:cxn modelId="{3B92B737-CB32-41D4-A31C-D53C104254C7}" type="presParOf" srcId="{FDB29665-E5FB-4DFC-8D9F-D2CD6EFDA7A9}" destId="{96D61F25-3CD9-43F8-A9C4-C8AEC9C9973D}" srcOrd="12" destOrd="0" presId="urn:microsoft.com/office/officeart/2005/8/layout/vProcess5"/>
    <dgm:cxn modelId="{54D3F1F8-69E4-4C94-9232-C59295AD3B21}" type="presParOf" srcId="{FDB29665-E5FB-4DFC-8D9F-D2CD6EFDA7A9}" destId="{1A76D760-2305-49DF-9440-5CB966C0F971}" srcOrd="13" destOrd="0" presId="urn:microsoft.com/office/officeart/2005/8/layout/vProcess5"/>
    <dgm:cxn modelId="{7320B83B-165E-4816-9D8E-3AE2CD3BA8AD}" type="presParOf" srcId="{FDB29665-E5FB-4DFC-8D9F-D2CD6EFDA7A9}" destId="{F7CC0572-B4DE-41D7-A2E8-A3D54B3432A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97DBBB-8CC1-459E-86EB-794BE62EF571}" type="doc">
      <dgm:prSet loTypeId="urn:microsoft.com/office/officeart/2005/8/layout/vList4" loCatId="picture" qsTypeId="urn:microsoft.com/office/officeart/2005/8/quickstyle/simple3" qsCatId="simple" csTypeId="urn:microsoft.com/office/officeart/2005/8/colors/colorful5" csCatId="colorful" phldr="1"/>
      <dgm:spPr/>
      <dgm:t>
        <a:bodyPr/>
        <a:lstStyle/>
        <a:p>
          <a:endParaRPr lang="es-ES"/>
        </a:p>
      </dgm:t>
    </dgm:pt>
    <dgm:pt modelId="{61E6B07D-B6C2-4A66-B705-A7B5AECBD9D6}">
      <dgm:prSet phldrT="[Texto]"/>
      <dgm:spPr/>
      <dgm:t>
        <a:bodyPr/>
        <a:lstStyle/>
        <a:p>
          <a:r>
            <a:rPr lang="es-ES" dirty="0"/>
            <a:t>Tom De Marco en su libro </a:t>
          </a:r>
          <a:r>
            <a:rPr lang="es-ES" dirty="0" err="1"/>
            <a:t>Structured</a:t>
          </a:r>
          <a:r>
            <a:rPr lang="es-ES" dirty="0"/>
            <a:t> </a:t>
          </a:r>
          <a:r>
            <a:rPr lang="es-ES" dirty="0" err="1"/>
            <a:t>Analysis</a:t>
          </a:r>
          <a:r>
            <a:rPr lang="es-ES" dirty="0"/>
            <a:t> and </a:t>
          </a:r>
          <a:r>
            <a:rPr lang="es-ES" dirty="0" err="1"/>
            <a:t>System</a:t>
          </a:r>
          <a:r>
            <a:rPr lang="es-ES" dirty="0"/>
            <a:t> </a:t>
          </a:r>
          <a:r>
            <a:rPr lang="es-ES" dirty="0" err="1"/>
            <a:t>Specification</a:t>
          </a:r>
          <a:r>
            <a:rPr lang="es-ES" dirty="0"/>
            <a:t> [</a:t>
          </a:r>
          <a:r>
            <a:rPr lang="es-ES" dirty="0" err="1"/>
            <a:t>DeMarco</a:t>
          </a:r>
          <a:r>
            <a:rPr lang="es-ES" dirty="0"/>
            <a:t> 79] introdujo el concepto de ingeniería de software basada en modelos. </a:t>
          </a:r>
        </a:p>
      </dgm:t>
    </dgm:pt>
    <dgm:pt modelId="{B12DFB67-3655-4335-A812-2359B5375DDA}" type="parTrans" cxnId="{16ED327E-7B9D-4D12-B917-D3753BA50011}">
      <dgm:prSet/>
      <dgm:spPr/>
      <dgm:t>
        <a:bodyPr/>
        <a:lstStyle/>
        <a:p>
          <a:endParaRPr lang="es-ES"/>
        </a:p>
      </dgm:t>
    </dgm:pt>
    <dgm:pt modelId="{B2F3913B-39DF-4D95-AFB3-423D11C71CA8}" type="sibTrans" cxnId="{16ED327E-7B9D-4D12-B917-D3753BA50011}">
      <dgm:prSet/>
      <dgm:spPr/>
      <dgm:t>
        <a:bodyPr/>
        <a:lstStyle/>
        <a:p>
          <a:endParaRPr lang="es-ES"/>
        </a:p>
      </dgm:t>
    </dgm:pt>
    <dgm:pt modelId="{89E93EBB-83BE-410E-95D3-E3B54A058CE7}">
      <dgm:prSet phldrT="[Texto]"/>
      <dgm:spPr/>
      <dgm:t>
        <a:bodyPr/>
        <a:lstStyle/>
        <a:p>
          <a:r>
            <a:rPr lang="es-ES" dirty="0"/>
            <a:t>Destacó que la construcción de un sistema de software debe ser precedida por la construcción de un modelo del sistema, tal como se realiza en otros sistemas ingenieriles. </a:t>
          </a:r>
        </a:p>
      </dgm:t>
    </dgm:pt>
    <dgm:pt modelId="{CA9E5E2D-4146-4BA2-9790-0785439F89B3}" type="parTrans" cxnId="{D9648BA6-1670-431B-ACE4-BE9602B230B3}">
      <dgm:prSet/>
      <dgm:spPr/>
      <dgm:t>
        <a:bodyPr/>
        <a:lstStyle/>
        <a:p>
          <a:endParaRPr lang="es-ES"/>
        </a:p>
      </dgm:t>
    </dgm:pt>
    <dgm:pt modelId="{0FF1AFE3-6867-428D-978E-24321D99A48C}" type="sibTrans" cxnId="{D9648BA6-1670-431B-ACE4-BE9602B230B3}">
      <dgm:prSet/>
      <dgm:spPr/>
      <dgm:t>
        <a:bodyPr/>
        <a:lstStyle/>
        <a:p>
          <a:endParaRPr lang="es-ES"/>
        </a:p>
      </dgm:t>
    </dgm:pt>
    <dgm:pt modelId="{04D6EC1D-CEB4-493F-9C7E-5F50228ED5F0}">
      <dgm:prSet phldrT="[Texto]"/>
      <dgm:spPr/>
      <dgm:t>
        <a:bodyPr/>
        <a:lstStyle/>
        <a:p>
          <a:r>
            <a:rPr lang="es-ES" dirty="0"/>
            <a:t>De esta forma, el modelo de un sistema provee un medio de comunicación y negociación entre usuarios, analistas y desarrolladores. </a:t>
          </a:r>
        </a:p>
      </dgm:t>
    </dgm:pt>
    <dgm:pt modelId="{97604037-680F-4784-BDA9-FDE41D735B3F}" type="parTrans" cxnId="{5FB5AFC6-9688-4211-AB23-BB72AE18280D}">
      <dgm:prSet/>
      <dgm:spPr/>
      <dgm:t>
        <a:bodyPr/>
        <a:lstStyle/>
        <a:p>
          <a:endParaRPr lang="es-ES"/>
        </a:p>
      </dgm:t>
    </dgm:pt>
    <dgm:pt modelId="{0FABB732-2CB8-4A11-9ED0-B74B0FFC4C52}" type="sibTrans" cxnId="{5FB5AFC6-9688-4211-AB23-BB72AE18280D}">
      <dgm:prSet/>
      <dgm:spPr/>
      <dgm:t>
        <a:bodyPr/>
        <a:lstStyle/>
        <a:p>
          <a:endParaRPr lang="es-ES"/>
        </a:p>
      </dgm:t>
    </dgm:pt>
    <dgm:pt modelId="{336E466D-B4E6-4CB3-BCA1-6334B0F6C0BF}">
      <dgm:prSet phldrT="[Texto]"/>
      <dgm:spPr/>
      <dgm:t>
        <a:bodyPr/>
        <a:lstStyle/>
        <a:p>
          <a:r>
            <a:rPr lang="es-ES" dirty="0"/>
            <a:t>El modelo  se focaliza sobre el mundo real: identificando, clasificando y abstrayendo los elementos que constituyen el problema y organizándolos en una estructura formal. </a:t>
          </a:r>
        </a:p>
      </dgm:t>
    </dgm:pt>
    <dgm:pt modelId="{548A34CD-7CD8-40D2-8AF7-6AAFFD9A4E17}" type="parTrans" cxnId="{47D95E7C-9C67-4FAC-9CE2-41096F9045FB}">
      <dgm:prSet/>
      <dgm:spPr/>
      <dgm:t>
        <a:bodyPr/>
        <a:lstStyle/>
        <a:p>
          <a:endParaRPr lang="es-ES"/>
        </a:p>
      </dgm:t>
    </dgm:pt>
    <dgm:pt modelId="{CD914FA9-1619-4BD7-B915-C6856CA6AA28}" type="sibTrans" cxnId="{47D95E7C-9C67-4FAC-9CE2-41096F9045FB}">
      <dgm:prSet/>
      <dgm:spPr/>
      <dgm:t>
        <a:bodyPr/>
        <a:lstStyle/>
        <a:p>
          <a:endParaRPr lang="es-ES"/>
        </a:p>
      </dgm:t>
    </dgm:pt>
    <dgm:pt modelId="{8236CBC5-2244-47CA-B8B1-C4D1C551417B}" type="pres">
      <dgm:prSet presAssocID="{8B97DBBB-8CC1-459E-86EB-794BE62EF571}" presName="linear" presStyleCnt="0">
        <dgm:presLayoutVars>
          <dgm:dir/>
          <dgm:resizeHandles val="exact"/>
        </dgm:presLayoutVars>
      </dgm:prSet>
      <dgm:spPr/>
    </dgm:pt>
    <dgm:pt modelId="{6A1627C8-E172-488D-BC58-8B3B013C4576}" type="pres">
      <dgm:prSet presAssocID="{61E6B07D-B6C2-4A66-B705-A7B5AECBD9D6}" presName="comp" presStyleCnt="0"/>
      <dgm:spPr/>
    </dgm:pt>
    <dgm:pt modelId="{D01652A0-8DA6-4C73-BCA6-1FFB0B32BE0D}" type="pres">
      <dgm:prSet presAssocID="{61E6B07D-B6C2-4A66-B705-A7B5AECBD9D6}" presName="box" presStyleLbl="node1" presStyleIdx="0" presStyleCnt="4"/>
      <dgm:spPr/>
    </dgm:pt>
    <dgm:pt modelId="{BDFB5521-CAED-4C66-AE35-18A94DB94F90}" type="pres">
      <dgm:prSet presAssocID="{61E6B07D-B6C2-4A66-B705-A7B5AECBD9D6}" presName="img" presStyleLbl="fgImgPlace1" presStyleIdx="0" presStyleCnt="4"/>
      <dgm:spPr>
        <a:blipFill>
          <a:blip xmlns:r="http://schemas.openxmlformats.org/officeDocument/2006/relationships" r:embed="rId1"/>
          <a:srcRect/>
          <a:stretch>
            <a:fillRect t="-14000" b="-14000"/>
          </a:stretch>
        </a:blipFill>
      </dgm:spPr>
    </dgm:pt>
    <dgm:pt modelId="{EB4162CA-575C-4F00-B284-7CA4BF07FE76}" type="pres">
      <dgm:prSet presAssocID="{61E6B07D-B6C2-4A66-B705-A7B5AECBD9D6}" presName="text" presStyleLbl="node1" presStyleIdx="0" presStyleCnt="4">
        <dgm:presLayoutVars>
          <dgm:bulletEnabled val="1"/>
        </dgm:presLayoutVars>
      </dgm:prSet>
      <dgm:spPr/>
    </dgm:pt>
    <dgm:pt modelId="{5A739228-FB12-44ED-AFE7-5E3E75EEA025}" type="pres">
      <dgm:prSet presAssocID="{B2F3913B-39DF-4D95-AFB3-423D11C71CA8}" presName="spacer" presStyleCnt="0"/>
      <dgm:spPr/>
    </dgm:pt>
    <dgm:pt modelId="{5B391E4A-3AF4-43D8-87A7-002522D69966}" type="pres">
      <dgm:prSet presAssocID="{89E93EBB-83BE-410E-95D3-E3B54A058CE7}" presName="comp" presStyleCnt="0"/>
      <dgm:spPr/>
    </dgm:pt>
    <dgm:pt modelId="{FBE5F5F8-1EAB-4B3E-AB7D-F9106B958FA5}" type="pres">
      <dgm:prSet presAssocID="{89E93EBB-83BE-410E-95D3-E3B54A058CE7}" presName="box" presStyleLbl="node1" presStyleIdx="1" presStyleCnt="4"/>
      <dgm:spPr/>
    </dgm:pt>
    <dgm:pt modelId="{0122DF79-EF85-4901-8516-B905EB66907C}" type="pres">
      <dgm:prSet presAssocID="{89E93EBB-83BE-410E-95D3-E3B54A058CE7}" presName="img"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4000" b="-14000"/>
          </a:stretch>
        </a:blipFill>
      </dgm:spPr>
    </dgm:pt>
    <dgm:pt modelId="{5071E4AA-F3A4-4D7B-8D66-F4C26585F136}" type="pres">
      <dgm:prSet presAssocID="{89E93EBB-83BE-410E-95D3-E3B54A058CE7}" presName="text" presStyleLbl="node1" presStyleIdx="1" presStyleCnt="4">
        <dgm:presLayoutVars>
          <dgm:bulletEnabled val="1"/>
        </dgm:presLayoutVars>
      </dgm:prSet>
      <dgm:spPr/>
    </dgm:pt>
    <dgm:pt modelId="{54422C3E-72E4-4142-BEE9-C550D096DC2B}" type="pres">
      <dgm:prSet presAssocID="{0FF1AFE3-6867-428D-978E-24321D99A48C}" presName="spacer" presStyleCnt="0"/>
      <dgm:spPr/>
    </dgm:pt>
    <dgm:pt modelId="{AF5FB0F7-3B6D-48EF-8E23-13F1785677FC}" type="pres">
      <dgm:prSet presAssocID="{04D6EC1D-CEB4-493F-9C7E-5F50228ED5F0}" presName="comp" presStyleCnt="0"/>
      <dgm:spPr/>
    </dgm:pt>
    <dgm:pt modelId="{778C7A07-5592-4D17-8FEB-B676641EDE04}" type="pres">
      <dgm:prSet presAssocID="{04D6EC1D-CEB4-493F-9C7E-5F50228ED5F0}" presName="box" presStyleLbl="node1" presStyleIdx="2" presStyleCnt="4"/>
      <dgm:spPr/>
    </dgm:pt>
    <dgm:pt modelId="{9197FF55-00D1-4985-BD91-7C04570C827D}" type="pres">
      <dgm:prSet presAssocID="{04D6EC1D-CEB4-493F-9C7E-5F50228ED5F0}" presName="img" presStyleLbl="fgImgPlace1" presStyleIdx="2" presStyleCnt="4"/>
      <dgm:spPr>
        <a:blipFill>
          <a:blip xmlns:r="http://schemas.openxmlformats.org/officeDocument/2006/relationships" r:embed="rId1"/>
          <a:srcRect/>
          <a:stretch>
            <a:fillRect t="-14000" b="-14000"/>
          </a:stretch>
        </a:blipFill>
      </dgm:spPr>
    </dgm:pt>
    <dgm:pt modelId="{72084EF4-1FAC-4D76-9918-88C96F3B389F}" type="pres">
      <dgm:prSet presAssocID="{04D6EC1D-CEB4-493F-9C7E-5F50228ED5F0}" presName="text" presStyleLbl="node1" presStyleIdx="2" presStyleCnt="4">
        <dgm:presLayoutVars>
          <dgm:bulletEnabled val="1"/>
        </dgm:presLayoutVars>
      </dgm:prSet>
      <dgm:spPr/>
    </dgm:pt>
    <dgm:pt modelId="{7119CAD4-9C30-4147-8125-87B65C61E338}" type="pres">
      <dgm:prSet presAssocID="{0FABB732-2CB8-4A11-9ED0-B74B0FFC4C52}" presName="spacer" presStyleCnt="0"/>
      <dgm:spPr/>
    </dgm:pt>
    <dgm:pt modelId="{7A86E7CC-827B-4D95-9968-0DC597F6CEA0}" type="pres">
      <dgm:prSet presAssocID="{336E466D-B4E6-4CB3-BCA1-6334B0F6C0BF}" presName="comp" presStyleCnt="0"/>
      <dgm:spPr/>
    </dgm:pt>
    <dgm:pt modelId="{8098DD3D-D079-4980-BA32-6DCFEC8D7C36}" type="pres">
      <dgm:prSet presAssocID="{336E466D-B4E6-4CB3-BCA1-6334B0F6C0BF}" presName="box" presStyleLbl="node1" presStyleIdx="3" presStyleCnt="4"/>
      <dgm:spPr/>
    </dgm:pt>
    <dgm:pt modelId="{2CDA71DD-9611-4419-8CA8-C401BC3EAC38}" type="pres">
      <dgm:prSet presAssocID="{336E466D-B4E6-4CB3-BCA1-6334B0F6C0BF}" presName="img" presStyleLbl="fgImgPlace1" presStyleIdx="3" presStyleCnt="4"/>
      <dgm:spPr>
        <a:blipFill>
          <a:blip xmlns:r="http://schemas.openxmlformats.org/officeDocument/2006/relationships" r:embed="rId1"/>
          <a:srcRect/>
          <a:stretch>
            <a:fillRect t="-14000" b="-14000"/>
          </a:stretch>
        </a:blipFill>
      </dgm:spPr>
    </dgm:pt>
    <dgm:pt modelId="{04101008-26BC-4368-B108-9FE89290B3CB}" type="pres">
      <dgm:prSet presAssocID="{336E466D-B4E6-4CB3-BCA1-6334B0F6C0BF}" presName="text" presStyleLbl="node1" presStyleIdx="3" presStyleCnt="4">
        <dgm:presLayoutVars>
          <dgm:bulletEnabled val="1"/>
        </dgm:presLayoutVars>
      </dgm:prSet>
      <dgm:spPr/>
    </dgm:pt>
  </dgm:ptLst>
  <dgm:cxnLst>
    <dgm:cxn modelId="{1687BA01-BEB6-4CAD-8115-C3AE26D2EEFE}" type="presOf" srcId="{89E93EBB-83BE-410E-95D3-E3B54A058CE7}" destId="{5071E4AA-F3A4-4D7B-8D66-F4C26585F136}" srcOrd="1" destOrd="0" presId="urn:microsoft.com/office/officeart/2005/8/layout/vList4"/>
    <dgm:cxn modelId="{58AA7503-0D02-4177-90AD-0E338C1C19EB}" type="presOf" srcId="{336E466D-B4E6-4CB3-BCA1-6334B0F6C0BF}" destId="{04101008-26BC-4368-B108-9FE89290B3CB}" srcOrd="1" destOrd="0" presId="urn:microsoft.com/office/officeart/2005/8/layout/vList4"/>
    <dgm:cxn modelId="{FA65CB0B-7F51-4C74-A390-62A19635825B}" type="presOf" srcId="{336E466D-B4E6-4CB3-BCA1-6334B0F6C0BF}" destId="{8098DD3D-D079-4980-BA32-6DCFEC8D7C36}" srcOrd="0" destOrd="0" presId="urn:microsoft.com/office/officeart/2005/8/layout/vList4"/>
    <dgm:cxn modelId="{900DB015-3D5B-4478-9519-F508C92FA388}" type="presOf" srcId="{61E6B07D-B6C2-4A66-B705-A7B5AECBD9D6}" destId="{D01652A0-8DA6-4C73-BCA6-1FFB0B32BE0D}" srcOrd="0" destOrd="0" presId="urn:microsoft.com/office/officeart/2005/8/layout/vList4"/>
    <dgm:cxn modelId="{DABD8D4A-FB04-495F-A129-888E847E1FE7}" type="presOf" srcId="{89E93EBB-83BE-410E-95D3-E3B54A058CE7}" destId="{FBE5F5F8-1EAB-4B3E-AB7D-F9106B958FA5}" srcOrd="0" destOrd="0" presId="urn:microsoft.com/office/officeart/2005/8/layout/vList4"/>
    <dgm:cxn modelId="{47D95E7C-9C67-4FAC-9CE2-41096F9045FB}" srcId="{8B97DBBB-8CC1-459E-86EB-794BE62EF571}" destId="{336E466D-B4E6-4CB3-BCA1-6334B0F6C0BF}" srcOrd="3" destOrd="0" parTransId="{548A34CD-7CD8-40D2-8AF7-6AAFFD9A4E17}" sibTransId="{CD914FA9-1619-4BD7-B915-C6856CA6AA28}"/>
    <dgm:cxn modelId="{16ED327E-7B9D-4D12-B917-D3753BA50011}" srcId="{8B97DBBB-8CC1-459E-86EB-794BE62EF571}" destId="{61E6B07D-B6C2-4A66-B705-A7B5AECBD9D6}" srcOrd="0" destOrd="0" parTransId="{B12DFB67-3655-4335-A812-2359B5375DDA}" sibTransId="{B2F3913B-39DF-4D95-AFB3-423D11C71CA8}"/>
    <dgm:cxn modelId="{08DDAE93-FAAD-411C-B7CF-13551A714B7E}" type="presOf" srcId="{04D6EC1D-CEB4-493F-9C7E-5F50228ED5F0}" destId="{72084EF4-1FAC-4D76-9918-88C96F3B389F}" srcOrd="1" destOrd="0" presId="urn:microsoft.com/office/officeart/2005/8/layout/vList4"/>
    <dgm:cxn modelId="{C421DF9F-3045-46D8-B905-F9CB64655479}" type="presOf" srcId="{04D6EC1D-CEB4-493F-9C7E-5F50228ED5F0}" destId="{778C7A07-5592-4D17-8FEB-B676641EDE04}" srcOrd="0" destOrd="0" presId="urn:microsoft.com/office/officeart/2005/8/layout/vList4"/>
    <dgm:cxn modelId="{D9648BA6-1670-431B-ACE4-BE9602B230B3}" srcId="{8B97DBBB-8CC1-459E-86EB-794BE62EF571}" destId="{89E93EBB-83BE-410E-95D3-E3B54A058CE7}" srcOrd="1" destOrd="0" parTransId="{CA9E5E2D-4146-4BA2-9790-0785439F89B3}" sibTransId="{0FF1AFE3-6867-428D-978E-24321D99A48C}"/>
    <dgm:cxn modelId="{A790E2B1-5C86-449A-9964-5AEA395EA1C3}" type="presOf" srcId="{8B97DBBB-8CC1-459E-86EB-794BE62EF571}" destId="{8236CBC5-2244-47CA-B8B1-C4D1C551417B}" srcOrd="0" destOrd="0" presId="urn:microsoft.com/office/officeart/2005/8/layout/vList4"/>
    <dgm:cxn modelId="{5FB5AFC6-9688-4211-AB23-BB72AE18280D}" srcId="{8B97DBBB-8CC1-459E-86EB-794BE62EF571}" destId="{04D6EC1D-CEB4-493F-9C7E-5F50228ED5F0}" srcOrd="2" destOrd="0" parTransId="{97604037-680F-4784-BDA9-FDE41D735B3F}" sibTransId="{0FABB732-2CB8-4A11-9ED0-B74B0FFC4C52}"/>
    <dgm:cxn modelId="{F48944D1-8A2E-430B-BA5F-38A01EBEC70B}" type="presOf" srcId="{61E6B07D-B6C2-4A66-B705-A7B5AECBD9D6}" destId="{EB4162CA-575C-4F00-B284-7CA4BF07FE76}" srcOrd="1" destOrd="0" presId="urn:microsoft.com/office/officeart/2005/8/layout/vList4"/>
    <dgm:cxn modelId="{B94DA907-1C5B-4610-84B2-681D1D15AEF4}" type="presParOf" srcId="{8236CBC5-2244-47CA-B8B1-C4D1C551417B}" destId="{6A1627C8-E172-488D-BC58-8B3B013C4576}" srcOrd="0" destOrd="0" presId="urn:microsoft.com/office/officeart/2005/8/layout/vList4"/>
    <dgm:cxn modelId="{69E14AE1-3482-42AA-B67D-B603EAB39B27}" type="presParOf" srcId="{6A1627C8-E172-488D-BC58-8B3B013C4576}" destId="{D01652A0-8DA6-4C73-BCA6-1FFB0B32BE0D}" srcOrd="0" destOrd="0" presId="urn:microsoft.com/office/officeart/2005/8/layout/vList4"/>
    <dgm:cxn modelId="{FAD85DDC-2C04-477C-AC08-53AA1AB6F878}" type="presParOf" srcId="{6A1627C8-E172-488D-BC58-8B3B013C4576}" destId="{BDFB5521-CAED-4C66-AE35-18A94DB94F90}" srcOrd="1" destOrd="0" presId="urn:microsoft.com/office/officeart/2005/8/layout/vList4"/>
    <dgm:cxn modelId="{AD0807D9-2677-49CD-B692-288194DED705}" type="presParOf" srcId="{6A1627C8-E172-488D-BC58-8B3B013C4576}" destId="{EB4162CA-575C-4F00-B284-7CA4BF07FE76}" srcOrd="2" destOrd="0" presId="urn:microsoft.com/office/officeart/2005/8/layout/vList4"/>
    <dgm:cxn modelId="{0C52ADAB-9FEC-44FA-983B-63BD5E2CB457}" type="presParOf" srcId="{8236CBC5-2244-47CA-B8B1-C4D1C551417B}" destId="{5A739228-FB12-44ED-AFE7-5E3E75EEA025}" srcOrd="1" destOrd="0" presId="urn:microsoft.com/office/officeart/2005/8/layout/vList4"/>
    <dgm:cxn modelId="{8B602C5D-B788-4BAF-8B44-F758C66B3D51}" type="presParOf" srcId="{8236CBC5-2244-47CA-B8B1-C4D1C551417B}" destId="{5B391E4A-3AF4-43D8-87A7-002522D69966}" srcOrd="2" destOrd="0" presId="urn:microsoft.com/office/officeart/2005/8/layout/vList4"/>
    <dgm:cxn modelId="{28C465FB-3350-4EA6-A3E3-7CBDF34AE0EA}" type="presParOf" srcId="{5B391E4A-3AF4-43D8-87A7-002522D69966}" destId="{FBE5F5F8-1EAB-4B3E-AB7D-F9106B958FA5}" srcOrd="0" destOrd="0" presId="urn:microsoft.com/office/officeart/2005/8/layout/vList4"/>
    <dgm:cxn modelId="{0E27D267-C7C1-4B97-827D-B64683B750D3}" type="presParOf" srcId="{5B391E4A-3AF4-43D8-87A7-002522D69966}" destId="{0122DF79-EF85-4901-8516-B905EB66907C}" srcOrd="1" destOrd="0" presId="urn:microsoft.com/office/officeart/2005/8/layout/vList4"/>
    <dgm:cxn modelId="{B2530878-E580-48C9-9324-43D98C714E62}" type="presParOf" srcId="{5B391E4A-3AF4-43D8-87A7-002522D69966}" destId="{5071E4AA-F3A4-4D7B-8D66-F4C26585F136}" srcOrd="2" destOrd="0" presId="urn:microsoft.com/office/officeart/2005/8/layout/vList4"/>
    <dgm:cxn modelId="{16731F28-FC67-463C-BFDE-80CF8A0DA028}" type="presParOf" srcId="{8236CBC5-2244-47CA-B8B1-C4D1C551417B}" destId="{54422C3E-72E4-4142-BEE9-C550D096DC2B}" srcOrd="3" destOrd="0" presId="urn:microsoft.com/office/officeart/2005/8/layout/vList4"/>
    <dgm:cxn modelId="{1723B9C3-CFCC-4B71-AA8E-A50E2DCDFB1C}" type="presParOf" srcId="{8236CBC5-2244-47CA-B8B1-C4D1C551417B}" destId="{AF5FB0F7-3B6D-48EF-8E23-13F1785677FC}" srcOrd="4" destOrd="0" presId="urn:microsoft.com/office/officeart/2005/8/layout/vList4"/>
    <dgm:cxn modelId="{482F0AF4-2AF7-4EB4-8F88-DB8D154D68B6}" type="presParOf" srcId="{AF5FB0F7-3B6D-48EF-8E23-13F1785677FC}" destId="{778C7A07-5592-4D17-8FEB-B676641EDE04}" srcOrd="0" destOrd="0" presId="urn:microsoft.com/office/officeart/2005/8/layout/vList4"/>
    <dgm:cxn modelId="{349D34A7-E77B-4689-8D37-8171FDEE9798}" type="presParOf" srcId="{AF5FB0F7-3B6D-48EF-8E23-13F1785677FC}" destId="{9197FF55-00D1-4985-BD91-7C04570C827D}" srcOrd="1" destOrd="0" presId="urn:microsoft.com/office/officeart/2005/8/layout/vList4"/>
    <dgm:cxn modelId="{12B9B601-6FDE-4485-B02E-2E05D328BE10}" type="presParOf" srcId="{AF5FB0F7-3B6D-48EF-8E23-13F1785677FC}" destId="{72084EF4-1FAC-4D76-9918-88C96F3B389F}" srcOrd="2" destOrd="0" presId="urn:microsoft.com/office/officeart/2005/8/layout/vList4"/>
    <dgm:cxn modelId="{DE688BD7-8B63-4124-886D-064159609844}" type="presParOf" srcId="{8236CBC5-2244-47CA-B8B1-C4D1C551417B}" destId="{7119CAD4-9C30-4147-8125-87B65C61E338}" srcOrd="5" destOrd="0" presId="urn:microsoft.com/office/officeart/2005/8/layout/vList4"/>
    <dgm:cxn modelId="{6AA952BD-4429-4FBF-BABE-6658E4B3E437}" type="presParOf" srcId="{8236CBC5-2244-47CA-B8B1-C4D1C551417B}" destId="{7A86E7CC-827B-4D95-9968-0DC597F6CEA0}" srcOrd="6" destOrd="0" presId="urn:microsoft.com/office/officeart/2005/8/layout/vList4"/>
    <dgm:cxn modelId="{9DB64EF3-1DD0-4440-A620-BC14C76D6DBE}" type="presParOf" srcId="{7A86E7CC-827B-4D95-9968-0DC597F6CEA0}" destId="{8098DD3D-D079-4980-BA32-6DCFEC8D7C36}" srcOrd="0" destOrd="0" presId="urn:microsoft.com/office/officeart/2005/8/layout/vList4"/>
    <dgm:cxn modelId="{ACD33815-1B76-473B-9B36-CE119A0BB352}" type="presParOf" srcId="{7A86E7CC-827B-4D95-9968-0DC597F6CEA0}" destId="{2CDA71DD-9611-4419-8CA8-C401BC3EAC38}" srcOrd="1" destOrd="0" presId="urn:microsoft.com/office/officeart/2005/8/layout/vList4"/>
    <dgm:cxn modelId="{523772C9-AF04-4A04-9BC2-19B734BE9F60}" type="presParOf" srcId="{7A86E7CC-827B-4D95-9968-0DC597F6CEA0}" destId="{04101008-26BC-4368-B108-9FE89290B3CB}"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71DD7A-D63C-4EBE-B256-9DED661072C0}" type="doc">
      <dgm:prSet loTypeId="urn:microsoft.com/office/officeart/2008/layout/VerticalCurvedList" loCatId="list" qsTypeId="urn:microsoft.com/office/officeart/2005/8/quickstyle/simple4" qsCatId="simple" csTypeId="urn:microsoft.com/office/officeart/2005/8/colors/accent0_1" csCatId="mainScheme" phldr="1"/>
      <dgm:spPr/>
      <dgm:t>
        <a:bodyPr/>
        <a:lstStyle/>
        <a:p>
          <a:endParaRPr lang="es-ES"/>
        </a:p>
      </dgm:t>
    </dgm:pt>
    <dgm:pt modelId="{987DB33A-75CA-4A4F-ACC7-B2C8697C4D93}">
      <dgm:prSet phldrT="[Texto]"/>
      <dgm:spPr/>
      <dgm:t>
        <a:bodyPr/>
        <a:lstStyle/>
        <a:p>
          <a:r>
            <a:rPr lang="es-ES" dirty="0"/>
            <a:t>Actualmente casi todos los métodos de desarrollo de software utilizan modelos. Lo que varía de un método a otro es la clase de modelos que deben construirse, la forma de representarlos y manipularlos. </a:t>
          </a:r>
        </a:p>
      </dgm:t>
    </dgm:pt>
    <dgm:pt modelId="{6E240FB3-E119-4217-BA09-C7D6E1EB3F3E}" type="parTrans" cxnId="{CF826D7C-23AE-4BAC-9ACD-5545A91A9FEE}">
      <dgm:prSet/>
      <dgm:spPr/>
      <dgm:t>
        <a:bodyPr/>
        <a:lstStyle/>
        <a:p>
          <a:endParaRPr lang="es-ES"/>
        </a:p>
      </dgm:t>
    </dgm:pt>
    <dgm:pt modelId="{F969CE42-0FEC-41C1-8976-887EDEEA6339}" type="sibTrans" cxnId="{CF826D7C-23AE-4BAC-9ACD-5545A91A9FEE}">
      <dgm:prSet/>
      <dgm:spPr/>
      <dgm:t>
        <a:bodyPr/>
        <a:lstStyle/>
        <a:p>
          <a:endParaRPr lang="es-ES"/>
        </a:p>
      </dgm:t>
    </dgm:pt>
    <dgm:pt modelId="{BCB1CD4C-4F22-4FC5-B7FB-CF6CACD3CA79}" type="pres">
      <dgm:prSet presAssocID="{D071DD7A-D63C-4EBE-B256-9DED661072C0}" presName="Name0" presStyleCnt="0">
        <dgm:presLayoutVars>
          <dgm:chMax val="7"/>
          <dgm:chPref val="7"/>
          <dgm:dir/>
        </dgm:presLayoutVars>
      </dgm:prSet>
      <dgm:spPr/>
    </dgm:pt>
    <dgm:pt modelId="{D3415334-A49E-4958-B4BC-05EC442A36F6}" type="pres">
      <dgm:prSet presAssocID="{D071DD7A-D63C-4EBE-B256-9DED661072C0}" presName="Name1" presStyleCnt="0"/>
      <dgm:spPr/>
    </dgm:pt>
    <dgm:pt modelId="{799B323F-C8DF-4E95-9F2B-F6AC638DD5C5}" type="pres">
      <dgm:prSet presAssocID="{D071DD7A-D63C-4EBE-B256-9DED661072C0}" presName="cycle" presStyleCnt="0"/>
      <dgm:spPr/>
    </dgm:pt>
    <dgm:pt modelId="{B73028C2-C2A0-4C91-9A2D-5925A7C01E4B}" type="pres">
      <dgm:prSet presAssocID="{D071DD7A-D63C-4EBE-B256-9DED661072C0}" presName="srcNode" presStyleLbl="node1" presStyleIdx="0" presStyleCnt="1"/>
      <dgm:spPr/>
    </dgm:pt>
    <dgm:pt modelId="{E4CC3087-66E2-412A-9E3B-E7A3CA76074C}" type="pres">
      <dgm:prSet presAssocID="{D071DD7A-D63C-4EBE-B256-9DED661072C0}" presName="conn" presStyleLbl="parChTrans1D2" presStyleIdx="0" presStyleCnt="1"/>
      <dgm:spPr/>
    </dgm:pt>
    <dgm:pt modelId="{BAD896C4-3DA5-4B2B-90D6-376434962FED}" type="pres">
      <dgm:prSet presAssocID="{D071DD7A-D63C-4EBE-B256-9DED661072C0}" presName="extraNode" presStyleLbl="node1" presStyleIdx="0" presStyleCnt="1"/>
      <dgm:spPr/>
    </dgm:pt>
    <dgm:pt modelId="{35B61678-0FA4-462D-AA9D-29C7EA623B76}" type="pres">
      <dgm:prSet presAssocID="{D071DD7A-D63C-4EBE-B256-9DED661072C0}" presName="dstNode" presStyleLbl="node1" presStyleIdx="0" presStyleCnt="1"/>
      <dgm:spPr/>
    </dgm:pt>
    <dgm:pt modelId="{5BBAE9F4-8CCD-4B1F-9E2C-05FA4FBA9AD0}" type="pres">
      <dgm:prSet presAssocID="{987DB33A-75CA-4A4F-ACC7-B2C8697C4D93}" presName="text_1" presStyleLbl="node1" presStyleIdx="0" presStyleCnt="1">
        <dgm:presLayoutVars>
          <dgm:bulletEnabled val="1"/>
        </dgm:presLayoutVars>
      </dgm:prSet>
      <dgm:spPr/>
    </dgm:pt>
    <dgm:pt modelId="{B44852DB-CCE7-4239-8CA0-7DF75E5500D8}" type="pres">
      <dgm:prSet presAssocID="{987DB33A-75CA-4A4F-ACC7-B2C8697C4D93}" presName="accent_1" presStyleCnt="0"/>
      <dgm:spPr/>
    </dgm:pt>
    <dgm:pt modelId="{C4F45CBB-D898-4621-9DFE-92FC99ACD2EF}" type="pres">
      <dgm:prSet presAssocID="{987DB33A-75CA-4A4F-ACC7-B2C8697C4D93}" presName="accentRepeatNode" presStyleLbl="solidFgAcc1" presStyleIdx="0" presStyleCnt="1"/>
      <dgm:spPr/>
    </dgm:pt>
  </dgm:ptLst>
  <dgm:cxnLst>
    <dgm:cxn modelId="{0890DA3F-2016-45C5-930B-3A64CBE427CB}" type="presOf" srcId="{987DB33A-75CA-4A4F-ACC7-B2C8697C4D93}" destId="{5BBAE9F4-8CCD-4B1F-9E2C-05FA4FBA9AD0}" srcOrd="0" destOrd="0" presId="urn:microsoft.com/office/officeart/2008/layout/VerticalCurvedList"/>
    <dgm:cxn modelId="{A10F3546-FE1D-4BE3-B79D-64065D8D7AA8}" type="presOf" srcId="{F969CE42-0FEC-41C1-8976-887EDEEA6339}" destId="{E4CC3087-66E2-412A-9E3B-E7A3CA76074C}" srcOrd="0" destOrd="0" presId="urn:microsoft.com/office/officeart/2008/layout/VerticalCurvedList"/>
    <dgm:cxn modelId="{CF826D7C-23AE-4BAC-9ACD-5545A91A9FEE}" srcId="{D071DD7A-D63C-4EBE-B256-9DED661072C0}" destId="{987DB33A-75CA-4A4F-ACC7-B2C8697C4D93}" srcOrd="0" destOrd="0" parTransId="{6E240FB3-E119-4217-BA09-C7D6E1EB3F3E}" sibTransId="{F969CE42-0FEC-41C1-8976-887EDEEA6339}"/>
    <dgm:cxn modelId="{210ECCD7-D55A-4ADF-BE92-3753655EA7FB}" type="presOf" srcId="{D071DD7A-D63C-4EBE-B256-9DED661072C0}" destId="{BCB1CD4C-4F22-4FC5-B7FB-CF6CACD3CA79}" srcOrd="0" destOrd="0" presId="urn:microsoft.com/office/officeart/2008/layout/VerticalCurvedList"/>
    <dgm:cxn modelId="{CA123648-1692-4CEE-82A9-B63A4A741926}" type="presParOf" srcId="{BCB1CD4C-4F22-4FC5-B7FB-CF6CACD3CA79}" destId="{D3415334-A49E-4958-B4BC-05EC442A36F6}" srcOrd="0" destOrd="0" presId="urn:microsoft.com/office/officeart/2008/layout/VerticalCurvedList"/>
    <dgm:cxn modelId="{CEB3084B-1662-4D95-9DDF-256BF96FFEBC}" type="presParOf" srcId="{D3415334-A49E-4958-B4BC-05EC442A36F6}" destId="{799B323F-C8DF-4E95-9F2B-F6AC638DD5C5}" srcOrd="0" destOrd="0" presId="urn:microsoft.com/office/officeart/2008/layout/VerticalCurvedList"/>
    <dgm:cxn modelId="{770BFF8A-9302-4EB1-A094-A28AE63FF6A5}" type="presParOf" srcId="{799B323F-C8DF-4E95-9F2B-F6AC638DD5C5}" destId="{B73028C2-C2A0-4C91-9A2D-5925A7C01E4B}" srcOrd="0" destOrd="0" presId="urn:microsoft.com/office/officeart/2008/layout/VerticalCurvedList"/>
    <dgm:cxn modelId="{DC1F1252-0B41-4662-AAB8-06ADBEDB221D}" type="presParOf" srcId="{799B323F-C8DF-4E95-9F2B-F6AC638DD5C5}" destId="{E4CC3087-66E2-412A-9E3B-E7A3CA76074C}" srcOrd="1" destOrd="0" presId="urn:microsoft.com/office/officeart/2008/layout/VerticalCurvedList"/>
    <dgm:cxn modelId="{8CB9AC25-F915-457D-869A-C3E5F3F05F10}" type="presParOf" srcId="{799B323F-C8DF-4E95-9F2B-F6AC638DD5C5}" destId="{BAD896C4-3DA5-4B2B-90D6-376434962FED}" srcOrd="2" destOrd="0" presId="urn:microsoft.com/office/officeart/2008/layout/VerticalCurvedList"/>
    <dgm:cxn modelId="{B5AA1EF0-EA54-4BE6-9433-2715E549C468}" type="presParOf" srcId="{799B323F-C8DF-4E95-9F2B-F6AC638DD5C5}" destId="{35B61678-0FA4-462D-AA9D-29C7EA623B76}" srcOrd="3" destOrd="0" presId="urn:microsoft.com/office/officeart/2008/layout/VerticalCurvedList"/>
    <dgm:cxn modelId="{77EC2BA7-F6C3-45A9-9B41-39A5E7A7DB71}" type="presParOf" srcId="{D3415334-A49E-4958-B4BC-05EC442A36F6}" destId="{5BBAE9F4-8CCD-4B1F-9E2C-05FA4FBA9AD0}" srcOrd="1" destOrd="0" presId="urn:microsoft.com/office/officeart/2008/layout/VerticalCurvedList"/>
    <dgm:cxn modelId="{BABEFF64-0797-433C-8C64-B814F23A5A99}" type="presParOf" srcId="{D3415334-A49E-4958-B4BC-05EC442A36F6}" destId="{B44852DB-CCE7-4239-8CA0-7DF75E5500D8}" srcOrd="2" destOrd="0" presId="urn:microsoft.com/office/officeart/2008/layout/VerticalCurvedList"/>
    <dgm:cxn modelId="{AAAB7BF0-0530-490D-84CD-0B10C24683BC}" type="presParOf" srcId="{B44852DB-CCE7-4239-8CA0-7DF75E5500D8}" destId="{C4F45CBB-D898-4621-9DFE-92FC99ACD2E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CFF82C-D1D1-414D-893F-F8D616BDB584}"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s-ES"/>
        </a:p>
      </dgm:t>
    </dgm:pt>
    <dgm:pt modelId="{2C84FA6D-0936-4D18-94DB-BEF52DC12C92}">
      <dgm:prSet phldrT="[Texto]"/>
      <dgm:spPr/>
      <dgm:t>
        <a:bodyPr/>
        <a:lstStyle/>
        <a:p>
          <a:r>
            <a:rPr lang="es-ES" dirty="0"/>
            <a:t>Métodos Matemáticos:</a:t>
          </a:r>
        </a:p>
      </dgm:t>
    </dgm:pt>
    <dgm:pt modelId="{6F619BDE-966C-4803-8DB3-B05246E8D307}" type="parTrans" cxnId="{DB968990-E871-4101-9A04-A314D0D2F466}">
      <dgm:prSet/>
      <dgm:spPr/>
      <dgm:t>
        <a:bodyPr/>
        <a:lstStyle/>
        <a:p>
          <a:endParaRPr lang="es-ES"/>
        </a:p>
      </dgm:t>
    </dgm:pt>
    <dgm:pt modelId="{C63654B5-3C0E-4DE6-AA0B-0F27C99BF5FC}" type="sibTrans" cxnId="{DB968990-E871-4101-9A04-A314D0D2F466}">
      <dgm:prSet/>
      <dgm:spPr/>
      <dgm:t>
        <a:bodyPr/>
        <a:lstStyle/>
        <a:p>
          <a:endParaRPr lang="es-ES"/>
        </a:p>
      </dgm:t>
    </dgm:pt>
    <dgm:pt modelId="{44867F68-6B17-4318-82DE-A83D70895D4D}">
      <dgm:prSet phldrT="[Texto]"/>
      <dgm:spPr/>
      <dgm:t>
        <a:bodyPr/>
        <a:lstStyle/>
        <a:p>
          <a:r>
            <a:rPr lang="es-ES" dirty="0"/>
            <a:t>Estos métodos utilizan lenguajes de especificación de naturaleza matemática, tales como: Z [DB 01], VDM [EF 94], B [BM 00] y OCL [OCL], los cuales permiten demostrar si la especificación cumple ciertas propiedades (ej., consistencia), derivar información implícita a partir de la especificación (ej., usando probadores de teoremas),</a:t>
          </a:r>
        </a:p>
      </dgm:t>
    </dgm:pt>
    <dgm:pt modelId="{2C169946-45B2-42DD-855C-0C28B1D2236C}" type="parTrans" cxnId="{AE4E785D-9D10-4A65-9231-BE132187D0F4}">
      <dgm:prSet/>
      <dgm:spPr/>
      <dgm:t>
        <a:bodyPr/>
        <a:lstStyle/>
        <a:p>
          <a:endParaRPr lang="es-ES"/>
        </a:p>
      </dgm:t>
    </dgm:pt>
    <dgm:pt modelId="{E69F7C0E-9D9E-4615-8838-BBE897C93D0C}" type="sibTrans" cxnId="{AE4E785D-9D10-4A65-9231-BE132187D0F4}">
      <dgm:prSet/>
      <dgm:spPr/>
      <dgm:t>
        <a:bodyPr/>
        <a:lstStyle/>
        <a:p>
          <a:endParaRPr lang="es-ES"/>
        </a:p>
      </dgm:t>
    </dgm:pt>
    <dgm:pt modelId="{C85D077D-83F1-4372-9151-D7F960A957FC}">
      <dgm:prSet phldrT="[Texto]"/>
      <dgm:spPr/>
      <dgm:t>
        <a:bodyPr/>
        <a:lstStyle/>
        <a:p>
          <a:pPr>
            <a:buClrTx/>
            <a:buSzTx/>
            <a:buFontTx/>
            <a:buNone/>
          </a:pPr>
          <a:r>
            <a:rPr lang="es-ES" dirty="0"/>
            <a:t>Métodos Diagramáticos:</a:t>
          </a:r>
        </a:p>
      </dgm:t>
    </dgm:pt>
    <dgm:pt modelId="{C9629DC0-03D7-4A23-8C99-435CFE0F4DD4}" type="parTrans" cxnId="{9584387E-E14B-46EE-8232-EFADEDAA2187}">
      <dgm:prSet/>
      <dgm:spPr/>
      <dgm:t>
        <a:bodyPr/>
        <a:lstStyle/>
        <a:p>
          <a:endParaRPr lang="es-ES"/>
        </a:p>
      </dgm:t>
    </dgm:pt>
    <dgm:pt modelId="{55DB1C93-45FE-43C6-B5AF-CE2E2AAD45C4}" type="sibTrans" cxnId="{9584387E-E14B-46EE-8232-EFADEDAA2187}">
      <dgm:prSet/>
      <dgm:spPr/>
      <dgm:t>
        <a:bodyPr/>
        <a:lstStyle/>
        <a:p>
          <a:endParaRPr lang="es-ES"/>
        </a:p>
      </dgm:t>
    </dgm:pt>
    <dgm:pt modelId="{C2A82F04-6B67-4619-92AE-D80D3A916ADC}">
      <dgm:prSet phldrT="[Texto]"/>
      <dgm:spPr/>
      <dgm:t>
        <a:bodyPr/>
        <a:lstStyle/>
        <a:p>
          <a:r>
            <a:rPr lang="es-ES" dirty="0"/>
            <a:t>Por otra parte, los procesos basados en modelos gráficos –como el UP [JBR 99] con su especialización RUP (</a:t>
          </a:r>
          <a:r>
            <a:rPr lang="es-ES" dirty="0" err="1"/>
            <a:t>Rational</a:t>
          </a:r>
          <a:r>
            <a:rPr lang="es-ES" dirty="0"/>
            <a:t> </a:t>
          </a:r>
          <a:r>
            <a:rPr lang="es-ES" dirty="0" err="1"/>
            <a:t>Unified</a:t>
          </a:r>
          <a:r>
            <a:rPr lang="es-ES" dirty="0"/>
            <a:t> </a:t>
          </a:r>
          <a:r>
            <a:rPr lang="es-ES" dirty="0" err="1"/>
            <a:t>process</a:t>
          </a:r>
          <a:r>
            <a:rPr lang="es-ES" dirty="0"/>
            <a:t>) [</a:t>
          </a:r>
          <a:r>
            <a:rPr lang="es-ES" dirty="0" err="1"/>
            <a:t>Krutchten</a:t>
          </a:r>
          <a:r>
            <a:rPr lang="es-ES" dirty="0"/>
            <a:t> 00]– constituyen una propuesta más amigable, fácil de utilizar y comprender que los métodos formales. </a:t>
          </a:r>
        </a:p>
      </dgm:t>
    </dgm:pt>
    <dgm:pt modelId="{25DE1838-FDF0-4494-9DC2-DE32CA74149D}" type="parTrans" cxnId="{7E6089D7-C967-4E70-BEB3-D76257D0F291}">
      <dgm:prSet/>
      <dgm:spPr/>
      <dgm:t>
        <a:bodyPr/>
        <a:lstStyle/>
        <a:p>
          <a:endParaRPr lang="es-ES"/>
        </a:p>
      </dgm:t>
    </dgm:pt>
    <dgm:pt modelId="{1A52BAFC-201B-4F16-A518-0454D12C416A}" type="sibTrans" cxnId="{7E6089D7-C967-4E70-BEB3-D76257D0F291}">
      <dgm:prSet/>
      <dgm:spPr/>
      <dgm:t>
        <a:bodyPr/>
        <a:lstStyle/>
        <a:p>
          <a:endParaRPr lang="es-ES"/>
        </a:p>
      </dgm:t>
    </dgm:pt>
    <dgm:pt modelId="{5305EE61-B46F-4EF1-8E34-C86EC048ACFD}">
      <dgm:prSet phldrT="[Texto]"/>
      <dgm:spPr/>
      <dgm:t>
        <a:bodyPr/>
        <a:lstStyle/>
        <a:p>
          <a:r>
            <a:rPr lang="es-ES" dirty="0"/>
            <a:t>Derivar código automáticamente (ej., aplicando cálculos de refinamientos [BW 98]), verificar formalmente que el software satisface la especificación (ej., aplicando la lógica de Hoare [Hoare 69]).</a:t>
          </a:r>
        </a:p>
      </dgm:t>
    </dgm:pt>
    <dgm:pt modelId="{EEF4654F-3028-404F-B165-58CCF62A87F5}" type="parTrans" cxnId="{3D04D3C9-82F7-4698-B5C0-CDC34E05C235}">
      <dgm:prSet/>
      <dgm:spPr/>
      <dgm:t>
        <a:bodyPr/>
        <a:lstStyle/>
        <a:p>
          <a:endParaRPr lang="es-ES"/>
        </a:p>
      </dgm:t>
    </dgm:pt>
    <dgm:pt modelId="{AE51B708-7C1D-4F3D-B52F-A6DEBFF32332}" type="sibTrans" cxnId="{3D04D3C9-82F7-4698-B5C0-CDC34E05C235}">
      <dgm:prSet/>
      <dgm:spPr/>
      <dgm:t>
        <a:bodyPr/>
        <a:lstStyle/>
        <a:p>
          <a:endParaRPr lang="es-ES"/>
        </a:p>
      </dgm:t>
    </dgm:pt>
    <dgm:pt modelId="{075A163A-3917-4C78-8C6E-7B4CF19E4DB8}">
      <dgm:prSet phldrT="[Texto]"/>
      <dgm:spPr/>
      <dgm:t>
        <a:bodyPr/>
        <a:lstStyle/>
        <a:p>
          <a:r>
            <a:rPr lang="es-ES" dirty="0"/>
            <a:t>A diferencia de las notaciones matemáticas, estos lenguajes diagramáticos son aceptados más fácilmente por los desarrolladores de software.</a:t>
          </a:r>
        </a:p>
      </dgm:t>
    </dgm:pt>
    <dgm:pt modelId="{75FDD038-5A09-494D-AE85-D85EE63C8580}" type="parTrans" cxnId="{CB2A9796-3D39-4265-817D-2A50E16080D2}">
      <dgm:prSet/>
      <dgm:spPr/>
      <dgm:t>
        <a:bodyPr/>
        <a:lstStyle/>
        <a:p>
          <a:endParaRPr lang="es-ES"/>
        </a:p>
      </dgm:t>
    </dgm:pt>
    <dgm:pt modelId="{9F3C3030-8FA3-4AE8-A7E2-D5A6A21B7669}" type="sibTrans" cxnId="{CB2A9796-3D39-4265-817D-2A50E16080D2}">
      <dgm:prSet/>
      <dgm:spPr/>
      <dgm:t>
        <a:bodyPr/>
        <a:lstStyle/>
        <a:p>
          <a:endParaRPr lang="es-ES"/>
        </a:p>
      </dgm:t>
    </dgm:pt>
    <dgm:pt modelId="{63EA1903-AB72-4693-92D5-A9078DBB68FE}" type="pres">
      <dgm:prSet presAssocID="{90CFF82C-D1D1-414D-893F-F8D616BDB584}" presName="diagram" presStyleCnt="0">
        <dgm:presLayoutVars>
          <dgm:chPref val="1"/>
          <dgm:dir/>
          <dgm:animOne val="branch"/>
          <dgm:animLvl val="lvl"/>
          <dgm:resizeHandles/>
        </dgm:presLayoutVars>
      </dgm:prSet>
      <dgm:spPr/>
    </dgm:pt>
    <dgm:pt modelId="{AFD0DE78-0EBF-4FDD-A9CC-77D5D380CB7C}" type="pres">
      <dgm:prSet presAssocID="{2C84FA6D-0936-4D18-94DB-BEF52DC12C92}" presName="root" presStyleCnt="0"/>
      <dgm:spPr/>
    </dgm:pt>
    <dgm:pt modelId="{08DD449C-6DAC-4D3D-9584-07F9E4DE29FD}" type="pres">
      <dgm:prSet presAssocID="{2C84FA6D-0936-4D18-94DB-BEF52DC12C92}" presName="rootComposite" presStyleCnt="0"/>
      <dgm:spPr/>
    </dgm:pt>
    <dgm:pt modelId="{D59F2D26-70CC-444F-BB06-019BDFEE256A}" type="pres">
      <dgm:prSet presAssocID="{2C84FA6D-0936-4D18-94DB-BEF52DC12C92}" presName="rootText" presStyleLbl="node1" presStyleIdx="0" presStyleCnt="2"/>
      <dgm:spPr/>
    </dgm:pt>
    <dgm:pt modelId="{F872A31B-A993-459C-B9D0-71D164F0E741}" type="pres">
      <dgm:prSet presAssocID="{2C84FA6D-0936-4D18-94DB-BEF52DC12C92}" presName="rootConnector" presStyleLbl="node1" presStyleIdx="0" presStyleCnt="2"/>
      <dgm:spPr/>
    </dgm:pt>
    <dgm:pt modelId="{0E1C771C-1933-4172-9D82-783668EA4ED4}" type="pres">
      <dgm:prSet presAssocID="{2C84FA6D-0936-4D18-94DB-BEF52DC12C92}" presName="childShape" presStyleCnt="0"/>
      <dgm:spPr/>
    </dgm:pt>
    <dgm:pt modelId="{A8AE5A25-D57B-4E96-98C0-5217AA5436C8}" type="pres">
      <dgm:prSet presAssocID="{2C169946-45B2-42DD-855C-0C28B1D2236C}" presName="Name13" presStyleLbl="parChTrans1D2" presStyleIdx="0" presStyleCnt="4"/>
      <dgm:spPr/>
    </dgm:pt>
    <dgm:pt modelId="{F7167235-49E1-49EA-A646-131650911932}" type="pres">
      <dgm:prSet presAssocID="{44867F68-6B17-4318-82DE-A83D70895D4D}" presName="childText" presStyleLbl="bgAcc1" presStyleIdx="0" presStyleCnt="4">
        <dgm:presLayoutVars>
          <dgm:bulletEnabled val="1"/>
        </dgm:presLayoutVars>
      </dgm:prSet>
      <dgm:spPr/>
    </dgm:pt>
    <dgm:pt modelId="{90232830-45C2-420F-B641-BFBBAB9899F5}" type="pres">
      <dgm:prSet presAssocID="{EEF4654F-3028-404F-B165-58CCF62A87F5}" presName="Name13" presStyleLbl="parChTrans1D2" presStyleIdx="1" presStyleCnt="4"/>
      <dgm:spPr/>
    </dgm:pt>
    <dgm:pt modelId="{321420D5-7022-4CAB-A100-DC0EF49BD0D7}" type="pres">
      <dgm:prSet presAssocID="{5305EE61-B46F-4EF1-8E34-C86EC048ACFD}" presName="childText" presStyleLbl="bgAcc1" presStyleIdx="1" presStyleCnt="4">
        <dgm:presLayoutVars>
          <dgm:bulletEnabled val="1"/>
        </dgm:presLayoutVars>
      </dgm:prSet>
      <dgm:spPr/>
    </dgm:pt>
    <dgm:pt modelId="{BA076FFC-092B-4DA1-AA54-10E703764B06}" type="pres">
      <dgm:prSet presAssocID="{C85D077D-83F1-4372-9151-D7F960A957FC}" presName="root" presStyleCnt="0"/>
      <dgm:spPr/>
    </dgm:pt>
    <dgm:pt modelId="{DE5CA4BA-2FC6-4C52-84CE-C298FA3E6FE3}" type="pres">
      <dgm:prSet presAssocID="{C85D077D-83F1-4372-9151-D7F960A957FC}" presName="rootComposite" presStyleCnt="0"/>
      <dgm:spPr/>
    </dgm:pt>
    <dgm:pt modelId="{57E28933-6ADA-499E-98AF-5A4DBB5EA10C}" type="pres">
      <dgm:prSet presAssocID="{C85D077D-83F1-4372-9151-D7F960A957FC}" presName="rootText" presStyleLbl="node1" presStyleIdx="1" presStyleCnt="2"/>
      <dgm:spPr/>
    </dgm:pt>
    <dgm:pt modelId="{054954CE-B77F-46CC-8982-6038CD46F349}" type="pres">
      <dgm:prSet presAssocID="{C85D077D-83F1-4372-9151-D7F960A957FC}" presName="rootConnector" presStyleLbl="node1" presStyleIdx="1" presStyleCnt="2"/>
      <dgm:spPr/>
    </dgm:pt>
    <dgm:pt modelId="{846797DC-C06D-4115-924E-82E68E3B2DC4}" type="pres">
      <dgm:prSet presAssocID="{C85D077D-83F1-4372-9151-D7F960A957FC}" presName="childShape" presStyleCnt="0"/>
      <dgm:spPr/>
    </dgm:pt>
    <dgm:pt modelId="{C7D4FA21-D3D0-46B3-B6B9-2CB7D725E7B3}" type="pres">
      <dgm:prSet presAssocID="{25DE1838-FDF0-4494-9DC2-DE32CA74149D}" presName="Name13" presStyleLbl="parChTrans1D2" presStyleIdx="2" presStyleCnt="4"/>
      <dgm:spPr/>
    </dgm:pt>
    <dgm:pt modelId="{0F5444E1-8C7E-4544-82D8-4025D160F6D1}" type="pres">
      <dgm:prSet presAssocID="{C2A82F04-6B67-4619-92AE-D80D3A916ADC}" presName="childText" presStyleLbl="bgAcc1" presStyleIdx="2" presStyleCnt="4">
        <dgm:presLayoutVars>
          <dgm:bulletEnabled val="1"/>
        </dgm:presLayoutVars>
      </dgm:prSet>
      <dgm:spPr/>
    </dgm:pt>
    <dgm:pt modelId="{841CCD15-06E8-4F89-8554-0B69017842A4}" type="pres">
      <dgm:prSet presAssocID="{75FDD038-5A09-494D-AE85-D85EE63C8580}" presName="Name13" presStyleLbl="parChTrans1D2" presStyleIdx="3" presStyleCnt="4"/>
      <dgm:spPr/>
    </dgm:pt>
    <dgm:pt modelId="{BFB0D537-912E-43D7-AD30-F77122FAA440}" type="pres">
      <dgm:prSet presAssocID="{075A163A-3917-4C78-8C6E-7B4CF19E4DB8}" presName="childText" presStyleLbl="bgAcc1" presStyleIdx="3" presStyleCnt="4">
        <dgm:presLayoutVars>
          <dgm:bulletEnabled val="1"/>
        </dgm:presLayoutVars>
      </dgm:prSet>
      <dgm:spPr/>
    </dgm:pt>
  </dgm:ptLst>
  <dgm:cxnLst>
    <dgm:cxn modelId="{3D0CB511-543F-4282-89A7-516F33B980F7}" type="presOf" srcId="{2C84FA6D-0936-4D18-94DB-BEF52DC12C92}" destId="{D59F2D26-70CC-444F-BB06-019BDFEE256A}" srcOrd="0" destOrd="0" presId="urn:microsoft.com/office/officeart/2005/8/layout/hierarchy3"/>
    <dgm:cxn modelId="{1B7DE71A-1AE0-4774-845A-717C94C47609}" type="presOf" srcId="{2C84FA6D-0936-4D18-94DB-BEF52DC12C92}" destId="{F872A31B-A993-459C-B9D0-71D164F0E741}" srcOrd="1" destOrd="0" presId="urn:microsoft.com/office/officeart/2005/8/layout/hierarchy3"/>
    <dgm:cxn modelId="{27D93A25-8DE4-4014-AFDE-58F5841AA1C5}" type="presOf" srcId="{2C169946-45B2-42DD-855C-0C28B1D2236C}" destId="{A8AE5A25-D57B-4E96-98C0-5217AA5436C8}" srcOrd="0" destOrd="0" presId="urn:microsoft.com/office/officeart/2005/8/layout/hierarchy3"/>
    <dgm:cxn modelId="{976C0333-E946-46EF-B720-BA04BFF7E624}" type="presOf" srcId="{C85D077D-83F1-4372-9151-D7F960A957FC}" destId="{57E28933-6ADA-499E-98AF-5A4DBB5EA10C}" srcOrd="0" destOrd="0" presId="urn:microsoft.com/office/officeart/2005/8/layout/hierarchy3"/>
    <dgm:cxn modelId="{A1CBCB3B-0649-4845-9452-76AAEDBFAF7B}" type="presOf" srcId="{25DE1838-FDF0-4494-9DC2-DE32CA74149D}" destId="{C7D4FA21-D3D0-46B3-B6B9-2CB7D725E7B3}" srcOrd="0" destOrd="0" presId="urn:microsoft.com/office/officeart/2005/8/layout/hierarchy3"/>
    <dgm:cxn modelId="{AE4E785D-9D10-4A65-9231-BE132187D0F4}" srcId="{2C84FA6D-0936-4D18-94DB-BEF52DC12C92}" destId="{44867F68-6B17-4318-82DE-A83D70895D4D}" srcOrd="0" destOrd="0" parTransId="{2C169946-45B2-42DD-855C-0C28B1D2236C}" sibTransId="{E69F7C0E-9D9E-4615-8838-BBE897C93D0C}"/>
    <dgm:cxn modelId="{00C87441-AF77-4B90-8060-B96C9AA390FC}" type="presOf" srcId="{075A163A-3917-4C78-8C6E-7B4CF19E4DB8}" destId="{BFB0D537-912E-43D7-AD30-F77122FAA440}" srcOrd="0" destOrd="0" presId="urn:microsoft.com/office/officeart/2005/8/layout/hierarchy3"/>
    <dgm:cxn modelId="{35D8E476-DCB7-4745-9959-BA170E3A1F79}" type="presOf" srcId="{75FDD038-5A09-494D-AE85-D85EE63C8580}" destId="{841CCD15-06E8-4F89-8554-0B69017842A4}" srcOrd="0" destOrd="0" presId="urn:microsoft.com/office/officeart/2005/8/layout/hierarchy3"/>
    <dgm:cxn modelId="{9584387E-E14B-46EE-8232-EFADEDAA2187}" srcId="{90CFF82C-D1D1-414D-893F-F8D616BDB584}" destId="{C85D077D-83F1-4372-9151-D7F960A957FC}" srcOrd="1" destOrd="0" parTransId="{C9629DC0-03D7-4A23-8C99-435CFE0F4DD4}" sibTransId="{55DB1C93-45FE-43C6-B5AF-CE2E2AAD45C4}"/>
    <dgm:cxn modelId="{DB968990-E871-4101-9A04-A314D0D2F466}" srcId="{90CFF82C-D1D1-414D-893F-F8D616BDB584}" destId="{2C84FA6D-0936-4D18-94DB-BEF52DC12C92}" srcOrd="0" destOrd="0" parTransId="{6F619BDE-966C-4803-8DB3-B05246E8D307}" sibTransId="{C63654B5-3C0E-4DE6-AA0B-0F27C99BF5FC}"/>
    <dgm:cxn modelId="{CB2A9796-3D39-4265-817D-2A50E16080D2}" srcId="{C85D077D-83F1-4372-9151-D7F960A957FC}" destId="{075A163A-3917-4C78-8C6E-7B4CF19E4DB8}" srcOrd="1" destOrd="0" parTransId="{75FDD038-5A09-494D-AE85-D85EE63C8580}" sibTransId="{9F3C3030-8FA3-4AE8-A7E2-D5A6A21B7669}"/>
    <dgm:cxn modelId="{ABFE4FA2-FADC-439E-B73E-DE09C1AEE13D}" type="presOf" srcId="{C2A82F04-6B67-4619-92AE-D80D3A916ADC}" destId="{0F5444E1-8C7E-4544-82D8-4025D160F6D1}" srcOrd="0" destOrd="0" presId="urn:microsoft.com/office/officeart/2005/8/layout/hierarchy3"/>
    <dgm:cxn modelId="{7806FAA4-D378-47C6-9F35-6D4D612AFB2F}" type="presOf" srcId="{EEF4654F-3028-404F-B165-58CCF62A87F5}" destId="{90232830-45C2-420F-B641-BFBBAB9899F5}" srcOrd="0" destOrd="0" presId="urn:microsoft.com/office/officeart/2005/8/layout/hierarchy3"/>
    <dgm:cxn modelId="{3271DFC6-FD49-490B-B05B-653C652057FF}" type="presOf" srcId="{C85D077D-83F1-4372-9151-D7F960A957FC}" destId="{054954CE-B77F-46CC-8982-6038CD46F349}" srcOrd="1" destOrd="0" presId="urn:microsoft.com/office/officeart/2005/8/layout/hierarchy3"/>
    <dgm:cxn modelId="{3D04D3C9-82F7-4698-B5C0-CDC34E05C235}" srcId="{2C84FA6D-0936-4D18-94DB-BEF52DC12C92}" destId="{5305EE61-B46F-4EF1-8E34-C86EC048ACFD}" srcOrd="1" destOrd="0" parTransId="{EEF4654F-3028-404F-B165-58CCF62A87F5}" sibTransId="{AE51B708-7C1D-4F3D-B52F-A6DEBFF32332}"/>
    <dgm:cxn modelId="{7E6089D7-C967-4E70-BEB3-D76257D0F291}" srcId="{C85D077D-83F1-4372-9151-D7F960A957FC}" destId="{C2A82F04-6B67-4619-92AE-D80D3A916ADC}" srcOrd="0" destOrd="0" parTransId="{25DE1838-FDF0-4494-9DC2-DE32CA74149D}" sibTransId="{1A52BAFC-201B-4F16-A518-0454D12C416A}"/>
    <dgm:cxn modelId="{91EF5BDD-3782-4BC0-9AD3-E251811C1124}" type="presOf" srcId="{5305EE61-B46F-4EF1-8E34-C86EC048ACFD}" destId="{321420D5-7022-4CAB-A100-DC0EF49BD0D7}" srcOrd="0" destOrd="0" presId="urn:microsoft.com/office/officeart/2005/8/layout/hierarchy3"/>
    <dgm:cxn modelId="{3980BAE5-6AAE-4BDC-8236-250A5E35D7AC}" type="presOf" srcId="{44867F68-6B17-4318-82DE-A83D70895D4D}" destId="{F7167235-49E1-49EA-A646-131650911932}" srcOrd="0" destOrd="0" presId="urn:microsoft.com/office/officeart/2005/8/layout/hierarchy3"/>
    <dgm:cxn modelId="{0D3DB2F9-81B7-4D31-9B4C-09693AB0D242}" type="presOf" srcId="{90CFF82C-D1D1-414D-893F-F8D616BDB584}" destId="{63EA1903-AB72-4693-92D5-A9078DBB68FE}" srcOrd="0" destOrd="0" presId="urn:microsoft.com/office/officeart/2005/8/layout/hierarchy3"/>
    <dgm:cxn modelId="{008D3BE8-7317-45D9-90B8-74112527ED1D}" type="presParOf" srcId="{63EA1903-AB72-4693-92D5-A9078DBB68FE}" destId="{AFD0DE78-0EBF-4FDD-A9CC-77D5D380CB7C}" srcOrd="0" destOrd="0" presId="urn:microsoft.com/office/officeart/2005/8/layout/hierarchy3"/>
    <dgm:cxn modelId="{24276BD4-08E1-4C9E-B267-73FDBB2E5D0E}" type="presParOf" srcId="{AFD0DE78-0EBF-4FDD-A9CC-77D5D380CB7C}" destId="{08DD449C-6DAC-4D3D-9584-07F9E4DE29FD}" srcOrd="0" destOrd="0" presId="urn:microsoft.com/office/officeart/2005/8/layout/hierarchy3"/>
    <dgm:cxn modelId="{B5C5247E-62A7-42E7-8081-3FB2DDB471A4}" type="presParOf" srcId="{08DD449C-6DAC-4D3D-9584-07F9E4DE29FD}" destId="{D59F2D26-70CC-444F-BB06-019BDFEE256A}" srcOrd="0" destOrd="0" presId="urn:microsoft.com/office/officeart/2005/8/layout/hierarchy3"/>
    <dgm:cxn modelId="{E57D054E-A8F6-45D5-BBB7-D924CCE00527}" type="presParOf" srcId="{08DD449C-6DAC-4D3D-9584-07F9E4DE29FD}" destId="{F872A31B-A993-459C-B9D0-71D164F0E741}" srcOrd="1" destOrd="0" presId="urn:microsoft.com/office/officeart/2005/8/layout/hierarchy3"/>
    <dgm:cxn modelId="{28064A69-5A9F-416C-8D6B-5BDC2631E803}" type="presParOf" srcId="{AFD0DE78-0EBF-4FDD-A9CC-77D5D380CB7C}" destId="{0E1C771C-1933-4172-9D82-783668EA4ED4}" srcOrd="1" destOrd="0" presId="urn:microsoft.com/office/officeart/2005/8/layout/hierarchy3"/>
    <dgm:cxn modelId="{700A3233-05D5-430A-ADE0-1A3625A4572B}" type="presParOf" srcId="{0E1C771C-1933-4172-9D82-783668EA4ED4}" destId="{A8AE5A25-D57B-4E96-98C0-5217AA5436C8}" srcOrd="0" destOrd="0" presId="urn:microsoft.com/office/officeart/2005/8/layout/hierarchy3"/>
    <dgm:cxn modelId="{EE02251F-5B42-41E0-A8A7-A4DE3F40CDE1}" type="presParOf" srcId="{0E1C771C-1933-4172-9D82-783668EA4ED4}" destId="{F7167235-49E1-49EA-A646-131650911932}" srcOrd="1" destOrd="0" presId="urn:microsoft.com/office/officeart/2005/8/layout/hierarchy3"/>
    <dgm:cxn modelId="{38957976-50D5-4A1C-B1EC-002D72245433}" type="presParOf" srcId="{0E1C771C-1933-4172-9D82-783668EA4ED4}" destId="{90232830-45C2-420F-B641-BFBBAB9899F5}" srcOrd="2" destOrd="0" presId="urn:microsoft.com/office/officeart/2005/8/layout/hierarchy3"/>
    <dgm:cxn modelId="{F88CA840-F5CD-4CEB-92DB-754709F3C28F}" type="presParOf" srcId="{0E1C771C-1933-4172-9D82-783668EA4ED4}" destId="{321420D5-7022-4CAB-A100-DC0EF49BD0D7}" srcOrd="3" destOrd="0" presId="urn:microsoft.com/office/officeart/2005/8/layout/hierarchy3"/>
    <dgm:cxn modelId="{7456F536-AF57-4A6F-8163-C899B7B7B833}" type="presParOf" srcId="{63EA1903-AB72-4693-92D5-A9078DBB68FE}" destId="{BA076FFC-092B-4DA1-AA54-10E703764B06}" srcOrd="1" destOrd="0" presId="urn:microsoft.com/office/officeart/2005/8/layout/hierarchy3"/>
    <dgm:cxn modelId="{AA2CEBFA-B0AD-4858-BB28-C05857554939}" type="presParOf" srcId="{BA076FFC-092B-4DA1-AA54-10E703764B06}" destId="{DE5CA4BA-2FC6-4C52-84CE-C298FA3E6FE3}" srcOrd="0" destOrd="0" presId="urn:microsoft.com/office/officeart/2005/8/layout/hierarchy3"/>
    <dgm:cxn modelId="{4DEBBDE0-C0A0-4587-80F9-6F435FDDAE27}" type="presParOf" srcId="{DE5CA4BA-2FC6-4C52-84CE-C298FA3E6FE3}" destId="{57E28933-6ADA-499E-98AF-5A4DBB5EA10C}" srcOrd="0" destOrd="0" presId="urn:microsoft.com/office/officeart/2005/8/layout/hierarchy3"/>
    <dgm:cxn modelId="{3D360B16-B196-4067-98F2-924223923497}" type="presParOf" srcId="{DE5CA4BA-2FC6-4C52-84CE-C298FA3E6FE3}" destId="{054954CE-B77F-46CC-8982-6038CD46F349}" srcOrd="1" destOrd="0" presId="urn:microsoft.com/office/officeart/2005/8/layout/hierarchy3"/>
    <dgm:cxn modelId="{4D30A73F-C750-4B22-BC39-53B70624A16C}" type="presParOf" srcId="{BA076FFC-092B-4DA1-AA54-10E703764B06}" destId="{846797DC-C06D-4115-924E-82E68E3B2DC4}" srcOrd="1" destOrd="0" presId="urn:microsoft.com/office/officeart/2005/8/layout/hierarchy3"/>
    <dgm:cxn modelId="{A7C57F62-4207-4D1E-852A-973EA08602F0}" type="presParOf" srcId="{846797DC-C06D-4115-924E-82E68E3B2DC4}" destId="{C7D4FA21-D3D0-46B3-B6B9-2CB7D725E7B3}" srcOrd="0" destOrd="0" presId="urn:microsoft.com/office/officeart/2005/8/layout/hierarchy3"/>
    <dgm:cxn modelId="{BB3092AA-2F74-4BE7-8AAC-1DA9AF02F32F}" type="presParOf" srcId="{846797DC-C06D-4115-924E-82E68E3B2DC4}" destId="{0F5444E1-8C7E-4544-82D8-4025D160F6D1}" srcOrd="1" destOrd="0" presId="urn:microsoft.com/office/officeart/2005/8/layout/hierarchy3"/>
    <dgm:cxn modelId="{7B022AAD-6D27-467C-91F2-3794D0989A84}" type="presParOf" srcId="{846797DC-C06D-4115-924E-82E68E3B2DC4}" destId="{841CCD15-06E8-4F89-8554-0B69017842A4}" srcOrd="2" destOrd="0" presId="urn:microsoft.com/office/officeart/2005/8/layout/hierarchy3"/>
    <dgm:cxn modelId="{4A00433B-ABF3-4B8B-B334-E357E6002DE0}" type="presParOf" srcId="{846797DC-C06D-4115-924E-82E68E3B2DC4}" destId="{BFB0D537-912E-43D7-AD30-F77122FAA44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5CAA99-3E63-44B4-8AAC-8E0B3A5E519E}" type="doc">
      <dgm:prSet loTypeId="urn:microsoft.com/office/officeart/2005/8/layout/vList4" loCatId="list" qsTypeId="urn:microsoft.com/office/officeart/2005/8/quickstyle/simple3" qsCatId="simple" csTypeId="urn:microsoft.com/office/officeart/2005/8/colors/accent2_1" csCatId="accent2" phldr="1"/>
      <dgm:spPr/>
      <dgm:t>
        <a:bodyPr/>
        <a:lstStyle/>
        <a:p>
          <a:endParaRPr lang="es-ES"/>
        </a:p>
      </dgm:t>
    </dgm:pt>
    <dgm:pt modelId="{1F77AB33-035F-4BD2-BF70-DB9059191E9E}">
      <dgm:prSet phldrT="[Texto]"/>
      <dgm:spPr/>
      <dgm:t>
        <a:bodyPr/>
        <a:lstStyle/>
        <a:p>
          <a:r>
            <a:rPr lang="es-ES" dirty="0"/>
            <a:t>El problema de la productividad, el mantenimiento y la documentación: </a:t>
          </a:r>
        </a:p>
      </dgm:t>
    </dgm:pt>
    <dgm:pt modelId="{DBC5DE40-39D3-498F-A800-9722C7B8A7A1}" type="parTrans" cxnId="{BD439A18-82AC-4661-824F-056C7CD3F51E}">
      <dgm:prSet/>
      <dgm:spPr/>
      <dgm:t>
        <a:bodyPr/>
        <a:lstStyle/>
        <a:p>
          <a:endParaRPr lang="es-ES"/>
        </a:p>
      </dgm:t>
    </dgm:pt>
    <dgm:pt modelId="{9BFD8166-7253-4355-AC1F-FA2B6B53C29E}" type="sibTrans" cxnId="{BD439A18-82AC-4661-824F-056C7CD3F51E}">
      <dgm:prSet/>
      <dgm:spPr/>
      <dgm:t>
        <a:bodyPr/>
        <a:lstStyle/>
        <a:p>
          <a:endParaRPr lang="es-ES"/>
        </a:p>
      </dgm:t>
    </dgm:pt>
    <dgm:pt modelId="{D4DF85B3-F6F1-4BB2-81AC-BC70D3A9C429}">
      <dgm:prSet phldrT="[Texto]"/>
      <dgm:spPr/>
      <dgm:t>
        <a:bodyPr/>
        <a:lstStyle/>
        <a:p>
          <a:r>
            <a:rPr lang="es-ES" dirty="0"/>
            <a:t>Muchas veces se considera la tarea de la documentación como una sobrecarga adicional. Dada la complejidad de los sistemas de software actuales, resulta imprescindible contar con documentación en los distintos niveles de abstracción.</a:t>
          </a:r>
        </a:p>
      </dgm:t>
    </dgm:pt>
    <dgm:pt modelId="{237A4455-B136-4C16-B243-ADD590782FB6}" type="parTrans" cxnId="{4F3759A4-F8B6-4F46-A9C8-5C3B30127596}">
      <dgm:prSet/>
      <dgm:spPr/>
      <dgm:t>
        <a:bodyPr/>
        <a:lstStyle/>
        <a:p>
          <a:endParaRPr lang="es-ES"/>
        </a:p>
      </dgm:t>
    </dgm:pt>
    <dgm:pt modelId="{F00066BD-C362-4F9A-9646-F5A4D84CFB71}" type="sibTrans" cxnId="{4F3759A4-F8B6-4F46-A9C8-5C3B30127596}">
      <dgm:prSet/>
      <dgm:spPr/>
      <dgm:t>
        <a:bodyPr/>
        <a:lstStyle/>
        <a:p>
          <a:endParaRPr lang="es-ES"/>
        </a:p>
      </dgm:t>
    </dgm:pt>
    <dgm:pt modelId="{9A16B814-E0CE-423D-9951-29B03AB4607C}">
      <dgm:prSet phldrT="[Texto]"/>
      <dgm:spPr/>
      <dgm:t>
        <a:bodyPr/>
        <a:lstStyle/>
        <a:p>
          <a:pPr>
            <a:buClrTx/>
            <a:buSzTx/>
            <a:buFontTx/>
            <a:buNone/>
          </a:pPr>
          <a:r>
            <a:rPr lang="es-ES" dirty="0"/>
            <a:t>El problema de la flexibilidad a los cambios tecnológicos: </a:t>
          </a:r>
        </a:p>
      </dgm:t>
    </dgm:pt>
    <dgm:pt modelId="{4C284691-E692-4517-AD17-AD6B5697309D}" type="parTrans" cxnId="{75FEA06B-8098-434D-9AA5-7BA174A339A9}">
      <dgm:prSet/>
      <dgm:spPr/>
      <dgm:t>
        <a:bodyPr/>
        <a:lstStyle/>
        <a:p>
          <a:endParaRPr lang="es-ES"/>
        </a:p>
      </dgm:t>
    </dgm:pt>
    <dgm:pt modelId="{A7B7A44D-EDB5-4CFE-BEDF-82C0422D4049}" type="sibTrans" cxnId="{75FEA06B-8098-434D-9AA5-7BA174A339A9}">
      <dgm:prSet/>
      <dgm:spPr/>
      <dgm:t>
        <a:bodyPr/>
        <a:lstStyle/>
        <a:p>
          <a:endParaRPr lang="es-ES"/>
        </a:p>
      </dgm:t>
    </dgm:pt>
    <dgm:pt modelId="{6D1BF1F2-3A5A-4243-A541-D35F9AC8107C}">
      <dgm:prSet phldrT="[Texto]"/>
      <dgm:spPr/>
      <dgm:t>
        <a:bodyPr/>
        <a:lstStyle/>
        <a:p>
          <a:r>
            <a:rPr lang="es-ES" dirty="0"/>
            <a:t>La industria del software tiene una característica especial que la diferencia de las otras industrias.</a:t>
          </a:r>
        </a:p>
      </dgm:t>
    </dgm:pt>
    <dgm:pt modelId="{99AFDE51-5390-4246-98A7-524155F3A8CA}" type="parTrans" cxnId="{156251D0-A5EB-4AF0-999A-31F5D085FAFC}">
      <dgm:prSet/>
      <dgm:spPr/>
      <dgm:t>
        <a:bodyPr/>
        <a:lstStyle/>
        <a:p>
          <a:endParaRPr lang="es-ES"/>
        </a:p>
      </dgm:t>
    </dgm:pt>
    <dgm:pt modelId="{07174287-8A2B-44D1-8C7D-C15912002319}" type="sibTrans" cxnId="{156251D0-A5EB-4AF0-999A-31F5D085FAFC}">
      <dgm:prSet/>
      <dgm:spPr/>
      <dgm:t>
        <a:bodyPr/>
        <a:lstStyle/>
        <a:p>
          <a:endParaRPr lang="es-ES"/>
        </a:p>
      </dgm:t>
    </dgm:pt>
    <dgm:pt modelId="{2589CD19-D511-48CE-A66A-8C58158610F0}" type="pres">
      <dgm:prSet presAssocID="{825CAA99-3E63-44B4-8AAC-8E0B3A5E519E}" presName="linear" presStyleCnt="0">
        <dgm:presLayoutVars>
          <dgm:dir/>
          <dgm:resizeHandles val="exact"/>
        </dgm:presLayoutVars>
      </dgm:prSet>
      <dgm:spPr/>
    </dgm:pt>
    <dgm:pt modelId="{D52B0CF9-0212-4E3F-BE62-9311E5F0EA8D}" type="pres">
      <dgm:prSet presAssocID="{1F77AB33-035F-4BD2-BF70-DB9059191E9E}" presName="comp" presStyleCnt="0"/>
      <dgm:spPr/>
    </dgm:pt>
    <dgm:pt modelId="{E1E50759-6717-4E9E-B20B-5BDC01EBC8F1}" type="pres">
      <dgm:prSet presAssocID="{1F77AB33-035F-4BD2-BF70-DB9059191E9E}" presName="box" presStyleLbl="node1" presStyleIdx="0" presStyleCnt="2"/>
      <dgm:spPr/>
    </dgm:pt>
    <dgm:pt modelId="{6CBF00E5-C573-4946-BEB2-1E7E978E980D}" type="pres">
      <dgm:prSet presAssocID="{1F77AB33-035F-4BD2-BF70-DB9059191E9E}" presName="img"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55000" r="-55000"/>
          </a:stretch>
        </a:blipFill>
      </dgm:spPr>
    </dgm:pt>
    <dgm:pt modelId="{25AF1B07-480B-47A6-A91B-E7B09138ED0C}" type="pres">
      <dgm:prSet presAssocID="{1F77AB33-035F-4BD2-BF70-DB9059191E9E}" presName="text" presStyleLbl="node1" presStyleIdx="0" presStyleCnt="2">
        <dgm:presLayoutVars>
          <dgm:bulletEnabled val="1"/>
        </dgm:presLayoutVars>
      </dgm:prSet>
      <dgm:spPr/>
    </dgm:pt>
    <dgm:pt modelId="{79A4CD07-BCC9-4951-8B58-F0B8E696C9E0}" type="pres">
      <dgm:prSet presAssocID="{9BFD8166-7253-4355-AC1F-FA2B6B53C29E}" presName="spacer" presStyleCnt="0"/>
      <dgm:spPr/>
    </dgm:pt>
    <dgm:pt modelId="{61D04884-09CD-4066-8864-67B50F109C8F}" type="pres">
      <dgm:prSet presAssocID="{9A16B814-E0CE-423D-9951-29B03AB4607C}" presName="comp" presStyleCnt="0"/>
      <dgm:spPr/>
    </dgm:pt>
    <dgm:pt modelId="{518BAC07-FB45-4FCE-8E1D-372F7EE62632}" type="pres">
      <dgm:prSet presAssocID="{9A16B814-E0CE-423D-9951-29B03AB4607C}" presName="box" presStyleLbl="node1" presStyleIdx="1" presStyleCnt="2"/>
      <dgm:spPr/>
    </dgm:pt>
    <dgm:pt modelId="{630377D0-D4E4-4C2C-906A-B8090260318C}" type="pres">
      <dgm:prSet presAssocID="{9A16B814-E0CE-423D-9951-29B03AB4607C}" presName="img" presStyleLbl="fgImgPlace1" presStyleIdx="1" presStyleCnt="2"/>
      <dgm:spPr>
        <a:blipFill>
          <a:blip xmlns:r="http://schemas.openxmlformats.org/officeDocument/2006/relationships" r:embed="rId2"/>
          <a:srcRect/>
          <a:stretch>
            <a:fillRect l="-22000" r="-22000"/>
          </a:stretch>
        </a:blipFill>
      </dgm:spPr>
    </dgm:pt>
    <dgm:pt modelId="{71263AE9-80B3-468C-A2CA-250EC5EDFBBD}" type="pres">
      <dgm:prSet presAssocID="{9A16B814-E0CE-423D-9951-29B03AB4607C}" presName="text" presStyleLbl="node1" presStyleIdx="1" presStyleCnt="2">
        <dgm:presLayoutVars>
          <dgm:bulletEnabled val="1"/>
        </dgm:presLayoutVars>
      </dgm:prSet>
      <dgm:spPr/>
    </dgm:pt>
  </dgm:ptLst>
  <dgm:cxnLst>
    <dgm:cxn modelId="{2CBCF60F-F0DF-490C-83D6-92EE2E542584}" type="presOf" srcId="{6D1BF1F2-3A5A-4243-A541-D35F9AC8107C}" destId="{518BAC07-FB45-4FCE-8E1D-372F7EE62632}" srcOrd="0" destOrd="1" presId="urn:microsoft.com/office/officeart/2005/8/layout/vList4"/>
    <dgm:cxn modelId="{BD439A18-82AC-4661-824F-056C7CD3F51E}" srcId="{825CAA99-3E63-44B4-8AAC-8E0B3A5E519E}" destId="{1F77AB33-035F-4BD2-BF70-DB9059191E9E}" srcOrd="0" destOrd="0" parTransId="{DBC5DE40-39D3-498F-A800-9722C7B8A7A1}" sibTransId="{9BFD8166-7253-4355-AC1F-FA2B6B53C29E}"/>
    <dgm:cxn modelId="{A2127923-A208-4C1B-902F-CC557D58087C}" type="presOf" srcId="{825CAA99-3E63-44B4-8AAC-8E0B3A5E519E}" destId="{2589CD19-D511-48CE-A66A-8C58158610F0}" srcOrd="0" destOrd="0" presId="urn:microsoft.com/office/officeart/2005/8/layout/vList4"/>
    <dgm:cxn modelId="{62233F29-FEE4-43D2-B1F9-D2C13604CA3F}" type="presOf" srcId="{6D1BF1F2-3A5A-4243-A541-D35F9AC8107C}" destId="{71263AE9-80B3-468C-A2CA-250EC5EDFBBD}" srcOrd="1" destOrd="1" presId="urn:microsoft.com/office/officeart/2005/8/layout/vList4"/>
    <dgm:cxn modelId="{9F157943-11E3-4D55-85D7-98D5491D576F}" type="presOf" srcId="{1F77AB33-035F-4BD2-BF70-DB9059191E9E}" destId="{25AF1B07-480B-47A6-A91B-E7B09138ED0C}" srcOrd="1" destOrd="0" presId="urn:microsoft.com/office/officeart/2005/8/layout/vList4"/>
    <dgm:cxn modelId="{75FEA06B-8098-434D-9AA5-7BA174A339A9}" srcId="{825CAA99-3E63-44B4-8AAC-8E0B3A5E519E}" destId="{9A16B814-E0CE-423D-9951-29B03AB4607C}" srcOrd="1" destOrd="0" parTransId="{4C284691-E692-4517-AD17-AD6B5697309D}" sibTransId="{A7B7A44D-EDB5-4CFE-BEDF-82C0422D4049}"/>
    <dgm:cxn modelId="{D4EA8598-84A0-4E67-BADB-0ABEA3C7ED08}" type="presOf" srcId="{1F77AB33-035F-4BD2-BF70-DB9059191E9E}" destId="{E1E50759-6717-4E9E-B20B-5BDC01EBC8F1}" srcOrd="0" destOrd="0" presId="urn:microsoft.com/office/officeart/2005/8/layout/vList4"/>
    <dgm:cxn modelId="{A634279D-67DD-4790-B6FC-828DAB77C464}" type="presOf" srcId="{9A16B814-E0CE-423D-9951-29B03AB4607C}" destId="{518BAC07-FB45-4FCE-8E1D-372F7EE62632}" srcOrd="0" destOrd="0" presId="urn:microsoft.com/office/officeart/2005/8/layout/vList4"/>
    <dgm:cxn modelId="{4F3759A4-F8B6-4F46-A9C8-5C3B30127596}" srcId="{1F77AB33-035F-4BD2-BF70-DB9059191E9E}" destId="{D4DF85B3-F6F1-4BB2-81AC-BC70D3A9C429}" srcOrd="0" destOrd="0" parTransId="{237A4455-B136-4C16-B243-ADD590782FB6}" sibTransId="{F00066BD-C362-4F9A-9646-F5A4D84CFB71}"/>
    <dgm:cxn modelId="{868521B2-95BD-4943-B2A9-FA166316214E}" type="presOf" srcId="{D4DF85B3-F6F1-4BB2-81AC-BC70D3A9C429}" destId="{E1E50759-6717-4E9E-B20B-5BDC01EBC8F1}" srcOrd="0" destOrd="1" presId="urn:microsoft.com/office/officeart/2005/8/layout/vList4"/>
    <dgm:cxn modelId="{156251D0-A5EB-4AF0-999A-31F5D085FAFC}" srcId="{9A16B814-E0CE-423D-9951-29B03AB4607C}" destId="{6D1BF1F2-3A5A-4243-A541-D35F9AC8107C}" srcOrd="0" destOrd="0" parTransId="{99AFDE51-5390-4246-98A7-524155F3A8CA}" sibTransId="{07174287-8A2B-44D1-8C7D-C15912002319}"/>
    <dgm:cxn modelId="{9FAD0FD6-FD9C-47D0-BF02-52300745FB59}" type="presOf" srcId="{9A16B814-E0CE-423D-9951-29B03AB4607C}" destId="{71263AE9-80B3-468C-A2CA-250EC5EDFBBD}" srcOrd="1" destOrd="0" presId="urn:microsoft.com/office/officeart/2005/8/layout/vList4"/>
    <dgm:cxn modelId="{6B8AEAE5-C5E2-4179-82F8-1A7F02CF4E2C}" type="presOf" srcId="{D4DF85B3-F6F1-4BB2-81AC-BC70D3A9C429}" destId="{25AF1B07-480B-47A6-A91B-E7B09138ED0C}" srcOrd="1" destOrd="1" presId="urn:microsoft.com/office/officeart/2005/8/layout/vList4"/>
    <dgm:cxn modelId="{B43D3999-1881-4D38-B8BC-5AB863BDACDB}" type="presParOf" srcId="{2589CD19-D511-48CE-A66A-8C58158610F0}" destId="{D52B0CF9-0212-4E3F-BE62-9311E5F0EA8D}" srcOrd="0" destOrd="0" presId="urn:microsoft.com/office/officeart/2005/8/layout/vList4"/>
    <dgm:cxn modelId="{4E8E8EBE-C54F-4F43-82E1-CD4776E57A9C}" type="presParOf" srcId="{D52B0CF9-0212-4E3F-BE62-9311E5F0EA8D}" destId="{E1E50759-6717-4E9E-B20B-5BDC01EBC8F1}" srcOrd="0" destOrd="0" presId="urn:microsoft.com/office/officeart/2005/8/layout/vList4"/>
    <dgm:cxn modelId="{A49A1FB6-9BE2-4B0D-9575-8D71CF9A80E7}" type="presParOf" srcId="{D52B0CF9-0212-4E3F-BE62-9311E5F0EA8D}" destId="{6CBF00E5-C573-4946-BEB2-1E7E978E980D}" srcOrd="1" destOrd="0" presId="urn:microsoft.com/office/officeart/2005/8/layout/vList4"/>
    <dgm:cxn modelId="{AE474E3D-4D63-4482-B18D-16094DA511D7}" type="presParOf" srcId="{D52B0CF9-0212-4E3F-BE62-9311E5F0EA8D}" destId="{25AF1B07-480B-47A6-A91B-E7B09138ED0C}" srcOrd="2" destOrd="0" presId="urn:microsoft.com/office/officeart/2005/8/layout/vList4"/>
    <dgm:cxn modelId="{BF902283-8880-4C60-97EA-595D6C7E8648}" type="presParOf" srcId="{2589CD19-D511-48CE-A66A-8C58158610F0}" destId="{79A4CD07-BCC9-4951-8B58-F0B8E696C9E0}" srcOrd="1" destOrd="0" presId="urn:microsoft.com/office/officeart/2005/8/layout/vList4"/>
    <dgm:cxn modelId="{F637FBD9-ED1B-4D75-B7C1-8BE787626751}" type="presParOf" srcId="{2589CD19-D511-48CE-A66A-8C58158610F0}" destId="{61D04884-09CD-4066-8864-67B50F109C8F}" srcOrd="2" destOrd="0" presId="urn:microsoft.com/office/officeart/2005/8/layout/vList4"/>
    <dgm:cxn modelId="{F155B651-E193-464E-85AF-12D4C3D41E08}" type="presParOf" srcId="{61D04884-09CD-4066-8864-67B50F109C8F}" destId="{518BAC07-FB45-4FCE-8E1D-372F7EE62632}" srcOrd="0" destOrd="0" presId="urn:microsoft.com/office/officeart/2005/8/layout/vList4"/>
    <dgm:cxn modelId="{2CDAD66A-FC5A-41B0-B40B-13D0491F79C4}" type="presParOf" srcId="{61D04884-09CD-4066-8864-67B50F109C8F}" destId="{630377D0-D4E4-4C2C-906A-B8090260318C}" srcOrd="1" destOrd="0" presId="urn:microsoft.com/office/officeart/2005/8/layout/vList4"/>
    <dgm:cxn modelId="{23ABC158-EDE5-4A62-9567-CACCBC5F9138}" type="presParOf" srcId="{61D04884-09CD-4066-8864-67B50F109C8F}" destId="{71263AE9-80B3-468C-A2CA-250EC5EDFBB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10D7F-4612-4ECC-9743-25270D11E2BD}" type="doc">
      <dgm:prSet loTypeId="urn:microsoft.com/office/officeart/2005/8/layout/hList6" loCatId="list" qsTypeId="urn:microsoft.com/office/officeart/2005/8/quickstyle/3d1" qsCatId="3D" csTypeId="urn:microsoft.com/office/officeart/2005/8/colors/accent2_4" csCatId="accent2" phldr="1"/>
      <dgm:spPr/>
      <dgm:t>
        <a:bodyPr/>
        <a:lstStyle/>
        <a:p>
          <a:endParaRPr lang="es-ES"/>
        </a:p>
      </dgm:t>
    </dgm:pt>
    <dgm:pt modelId="{C96F48D0-82C3-408E-95AA-B73FA796474D}">
      <dgm:prSet phldrT="[Texto]"/>
      <dgm:spPr/>
      <dgm:t>
        <a:bodyPr/>
        <a:lstStyle/>
        <a:p>
          <a:pPr>
            <a:buFont typeface="Arial" panose="020B0604020202020204" pitchFamily="34" charset="0"/>
            <a:buChar char="•"/>
          </a:pPr>
          <a:r>
            <a:rPr lang="es-ES" dirty="0"/>
            <a:t>El uso de un mayor nivel de abstracción en la especificación tanto del problema a resolver como de la solución correspondiente, en relación con los métodos tradicionales de desarrollo de software. </a:t>
          </a:r>
        </a:p>
      </dgm:t>
    </dgm:pt>
    <dgm:pt modelId="{5C91B271-AE64-4667-B7EC-C78BDE9E0E32}" type="parTrans" cxnId="{92DEE73F-52EB-4E8E-9876-3D9534477F42}">
      <dgm:prSet/>
      <dgm:spPr/>
      <dgm:t>
        <a:bodyPr/>
        <a:lstStyle/>
        <a:p>
          <a:endParaRPr lang="es-ES"/>
        </a:p>
      </dgm:t>
    </dgm:pt>
    <dgm:pt modelId="{CD893AA8-6E62-4E9B-870B-A66999CED6F6}" type="sibTrans" cxnId="{92DEE73F-52EB-4E8E-9876-3D9534477F42}">
      <dgm:prSet/>
      <dgm:spPr/>
      <dgm:t>
        <a:bodyPr/>
        <a:lstStyle/>
        <a:p>
          <a:endParaRPr lang="es-ES"/>
        </a:p>
      </dgm:t>
    </dgm:pt>
    <dgm:pt modelId="{87E6AD3E-A30A-4CFA-8751-6599D04DE854}">
      <dgm:prSet phldrT="[Texto]"/>
      <dgm:spPr/>
      <dgm:t>
        <a:bodyPr/>
        <a:lstStyle/>
        <a:p>
          <a:r>
            <a:rPr lang="es-ES" dirty="0"/>
            <a:t>El aumento de confianza en la automatización asistida por computadora para soportar el análisis, el diseño y la ejecución.</a:t>
          </a:r>
        </a:p>
      </dgm:t>
    </dgm:pt>
    <dgm:pt modelId="{CDAAFE47-F854-43D2-A522-D7298273E42E}" type="parTrans" cxnId="{E79DC081-5ECF-4C6A-9086-49964DCCCC8A}">
      <dgm:prSet/>
      <dgm:spPr/>
      <dgm:t>
        <a:bodyPr/>
        <a:lstStyle/>
        <a:p>
          <a:endParaRPr lang="es-ES"/>
        </a:p>
      </dgm:t>
    </dgm:pt>
    <dgm:pt modelId="{85646122-1F2F-49AA-A179-E936CA9E4FB0}" type="sibTrans" cxnId="{E79DC081-5ECF-4C6A-9086-49964DCCCC8A}">
      <dgm:prSet/>
      <dgm:spPr/>
      <dgm:t>
        <a:bodyPr/>
        <a:lstStyle/>
        <a:p>
          <a:endParaRPr lang="es-ES"/>
        </a:p>
      </dgm:t>
    </dgm:pt>
    <dgm:pt modelId="{712154D4-50AC-4449-A135-7B0F9F80E9D2}">
      <dgm:prSet phldrT="[Texto]"/>
      <dgm:spPr/>
      <dgm:t>
        <a:bodyPr/>
        <a:lstStyle/>
        <a:p>
          <a:pPr>
            <a:buFont typeface="Arial" panose="020B0604020202020204" pitchFamily="34" charset="0"/>
            <a:buChar char="•"/>
          </a:pPr>
          <a:r>
            <a:rPr lang="es-ES" dirty="0"/>
            <a:t>El uso de estándares industriales como medio para facilitar las comunicaciones, la interacción entre diferentes aplicaciones y productos, y la especialización tecnológica.</a:t>
          </a:r>
        </a:p>
      </dgm:t>
    </dgm:pt>
    <dgm:pt modelId="{197810E8-4B0C-40CE-ABB7-4F2441BDB4E9}" type="parTrans" cxnId="{5EF0C0B1-7300-40BF-BC05-22D4902BDA22}">
      <dgm:prSet/>
      <dgm:spPr/>
      <dgm:t>
        <a:bodyPr/>
        <a:lstStyle/>
        <a:p>
          <a:endParaRPr lang="es-ES"/>
        </a:p>
      </dgm:t>
    </dgm:pt>
    <dgm:pt modelId="{6F99797A-4657-46D2-BC17-F291EDDE2E24}" type="sibTrans" cxnId="{5EF0C0B1-7300-40BF-BC05-22D4902BDA22}">
      <dgm:prSet/>
      <dgm:spPr/>
      <dgm:t>
        <a:bodyPr/>
        <a:lstStyle/>
        <a:p>
          <a:endParaRPr lang="es-ES"/>
        </a:p>
      </dgm:t>
    </dgm:pt>
    <dgm:pt modelId="{FB74EE58-1028-4116-ADE0-E51FA7058268}" type="pres">
      <dgm:prSet presAssocID="{20210D7F-4612-4ECC-9743-25270D11E2BD}" presName="Name0" presStyleCnt="0">
        <dgm:presLayoutVars>
          <dgm:dir/>
          <dgm:resizeHandles val="exact"/>
        </dgm:presLayoutVars>
      </dgm:prSet>
      <dgm:spPr/>
    </dgm:pt>
    <dgm:pt modelId="{6AABB130-66F5-4BC3-9309-AB780FBBE680}" type="pres">
      <dgm:prSet presAssocID="{C96F48D0-82C3-408E-95AA-B73FA796474D}" presName="node" presStyleLbl="node1" presStyleIdx="0" presStyleCnt="3" custLinFactX="-10916" custLinFactNeighborX="-100000" custLinFactNeighborY="-3544">
        <dgm:presLayoutVars>
          <dgm:bulletEnabled val="1"/>
        </dgm:presLayoutVars>
      </dgm:prSet>
      <dgm:spPr/>
    </dgm:pt>
    <dgm:pt modelId="{E788D43C-26CD-48C0-A486-3F0553374D4E}" type="pres">
      <dgm:prSet presAssocID="{CD893AA8-6E62-4E9B-870B-A66999CED6F6}" presName="sibTrans" presStyleCnt="0"/>
      <dgm:spPr/>
    </dgm:pt>
    <dgm:pt modelId="{AA211FBE-4E61-4A80-BD09-8A03B7C1FCCF}" type="pres">
      <dgm:prSet presAssocID="{87E6AD3E-A30A-4CFA-8751-6599D04DE854}" presName="node" presStyleLbl="node1" presStyleIdx="1" presStyleCnt="3">
        <dgm:presLayoutVars>
          <dgm:bulletEnabled val="1"/>
        </dgm:presLayoutVars>
      </dgm:prSet>
      <dgm:spPr/>
    </dgm:pt>
    <dgm:pt modelId="{09D8581B-1903-4B35-BE31-2C58553BD6CE}" type="pres">
      <dgm:prSet presAssocID="{85646122-1F2F-49AA-A179-E936CA9E4FB0}" presName="sibTrans" presStyleCnt="0"/>
      <dgm:spPr/>
    </dgm:pt>
    <dgm:pt modelId="{FB61BDBC-27D1-4620-9C11-DDEC5757F1BB}" type="pres">
      <dgm:prSet presAssocID="{712154D4-50AC-4449-A135-7B0F9F80E9D2}" presName="node" presStyleLbl="node1" presStyleIdx="2" presStyleCnt="3">
        <dgm:presLayoutVars>
          <dgm:bulletEnabled val="1"/>
        </dgm:presLayoutVars>
      </dgm:prSet>
      <dgm:spPr/>
    </dgm:pt>
  </dgm:ptLst>
  <dgm:cxnLst>
    <dgm:cxn modelId="{92DEE73F-52EB-4E8E-9876-3D9534477F42}" srcId="{20210D7F-4612-4ECC-9743-25270D11E2BD}" destId="{C96F48D0-82C3-408E-95AA-B73FA796474D}" srcOrd="0" destOrd="0" parTransId="{5C91B271-AE64-4667-B7EC-C78BDE9E0E32}" sibTransId="{CD893AA8-6E62-4E9B-870B-A66999CED6F6}"/>
    <dgm:cxn modelId="{701A846D-0521-49CF-ABF8-C9CC83C7C5CC}" type="presOf" srcId="{20210D7F-4612-4ECC-9743-25270D11E2BD}" destId="{FB74EE58-1028-4116-ADE0-E51FA7058268}" srcOrd="0" destOrd="0" presId="urn:microsoft.com/office/officeart/2005/8/layout/hList6"/>
    <dgm:cxn modelId="{825EF87E-58F9-4976-BA9A-B4A5B3AC8191}" type="presOf" srcId="{87E6AD3E-A30A-4CFA-8751-6599D04DE854}" destId="{AA211FBE-4E61-4A80-BD09-8A03B7C1FCCF}" srcOrd="0" destOrd="0" presId="urn:microsoft.com/office/officeart/2005/8/layout/hList6"/>
    <dgm:cxn modelId="{E79DC081-5ECF-4C6A-9086-49964DCCCC8A}" srcId="{20210D7F-4612-4ECC-9743-25270D11E2BD}" destId="{87E6AD3E-A30A-4CFA-8751-6599D04DE854}" srcOrd="1" destOrd="0" parTransId="{CDAAFE47-F854-43D2-A522-D7298273E42E}" sibTransId="{85646122-1F2F-49AA-A179-E936CA9E4FB0}"/>
    <dgm:cxn modelId="{AD103E96-75E5-43F1-BEBB-BAD93748023B}" type="presOf" srcId="{C96F48D0-82C3-408E-95AA-B73FA796474D}" destId="{6AABB130-66F5-4BC3-9309-AB780FBBE680}" srcOrd="0" destOrd="0" presId="urn:microsoft.com/office/officeart/2005/8/layout/hList6"/>
    <dgm:cxn modelId="{ECC17999-89D6-453B-9EDF-9ABA545842AB}" type="presOf" srcId="{712154D4-50AC-4449-A135-7B0F9F80E9D2}" destId="{FB61BDBC-27D1-4620-9C11-DDEC5757F1BB}" srcOrd="0" destOrd="0" presId="urn:microsoft.com/office/officeart/2005/8/layout/hList6"/>
    <dgm:cxn modelId="{5EF0C0B1-7300-40BF-BC05-22D4902BDA22}" srcId="{20210D7F-4612-4ECC-9743-25270D11E2BD}" destId="{712154D4-50AC-4449-A135-7B0F9F80E9D2}" srcOrd="2" destOrd="0" parTransId="{197810E8-4B0C-40CE-ABB7-4F2441BDB4E9}" sibTransId="{6F99797A-4657-46D2-BC17-F291EDDE2E24}"/>
    <dgm:cxn modelId="{0092A7BC-203E-4987-92AA-3AB156AFF88D}" type="presParOf" srcId="{FB74EE58-1028-4116-ADE0-E51FA7058268}" destId="{6AABB130-66F5-4BC3-9309-AB780FBBE680}" srcOrd="0" destOrd="0" presId="urn:microsoft.com/office/officeart/2005/8/layout/hList6"/>
    <dgm:cxn modelId="{201BECDD-9CF2-4D67-9174-602000697E54}" type="presParOf" srcId="{FB74EE58-1028-4116-ADE0-E51FA7058268}" destId="{E788D43C-26CD-48C0-A486-3F0553374D4E}" srcOrd="1" destOrd="0" presId="urn:microsoft.com/office/officeart/2005/8/layout/hList6"/>
    <dgm:cxn modelId="{231A3F05-4167-471B-ABBA-78FE06976FCA}" type="presParOf" srcId="{FB74EE58-1028-4116-ADE0-E51FA7058268}" destId="{AA211FBE-4E61-4A80-BD09-8A03B7C1FCCF}" srcOrd="2" destOrd="0" presId="urn:microsoft.com/office/officeart/2005/8/layout/hList6"/>
    <dgm:cxn modelId="{18268662-A35E-4307-BA32-BF731E69D32F}" type="presParOf" srcId="{FB74EE58-1028-4116-ADE0-E51FA7058268}" destId="{09D8581B-1903-4B35-BE31-2C58553BD6CE}" srcOrd="3" destOrd="0" presId="urn:microsoft.com/office/officeart/2005/8/layout/hList6"/>
    <dgm:cxn modelId="{CE811BD9-97DC-4415-B3EA-B638B922D7C4}" type="presParOf" srcId="{FB74EE58-1028-4116-ADE0-E51FA7058268}" destId="{FB61BDBC-27D1-4620-9C11-DDEC5757F1BB}"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781A31-3CA6-47B9-9B47-BDF66FFE8F0F}" type="doc">
      <dgm:prSet loTypeId="urn:microsoft.com/office/officeart/2008/layout/PictureStrips" loCatId="picture" qsTypeId="urn:microsoft.com/office/officeart/2005/8/quickstyle/simple1" qsCatId="simple" csTypeId="urn:microsoft.com/office/officeart/2005/8/colors/accent0_3" csCatId="mainScheme" phldr="1"/>
      <dgm:spPr/>
      <dgm:t>
        <a:bodyPr/>
        <a:lstStyle/>
        <a:p>
          <a:endParaRPr lang="es-ES"/>
        </a:p>
      </dgm:t>
    </dgm:pt>
    <dgm:pt modelId="{9D1C1A4E-E6FC-4397-BD64-DE64B3139F53}">
      <dgm:prSet phldrT="[Texto]"/>
      <dgm:spPr/>
      <dgm:t>
        <a:bodyPr/>
        <a:lstStyle/>
        <a:p>
          <a:r>
            <a:rPr lang="es-ES" b="1" dirty="0"/>
            <a:t>Abstracción: </a:t>
          </a:r>
          <a:r>
            <a:rPr lang="es-ES" dirty="0"/>
            <a:t>El enfoque de MDD para incrementar los niveles de abstracción es definir lenguajes de modelado específicos de dominio cuyos conceptos reflejen estrechamente los conceptos del dominio del problema, mientras se ocultan o minimizan los aspectos relacionados con las tecnologías de implementación.</a:t>
          </a:r>
        </a:p>
      </dgm:t>
    </dgm:pt>
    <dgm:pt modelId="{51792F15-D6D9-4CEF-B4B8-DB894B80DC00}" type="parTrans" cxnId="{8C18FD53-75A0-411C-8405-747CC8D83092}">
      <dgm:prSet/>
      <dgm:spPr/>
      <dgm:t>
        <a:bodyPr/>
        <a:lstStyle/>
        <a:p>
          <a:endParaRPr lang="es-ES"/>
        </a:p>
      </dgm:t>
    </dgm:pt>
    <dgm:pt modelId="{87F091B4-AF0C-4A33-83CC-E57137310E9C}" type="sibTrans" cxnId="{8C18FD53-75A0-411C-8405-747CC8D83092}">
      <dgm:prSet/>
      <dgm:spPr/>
      <dgm:t>
        <a:bodyPr/>
        <a:lstStyle/>
        <a:p>
          <a:endParaRPr lang="es-ES"/>
        </a:p>
      </dgm:t>
    </dgm:pt>
    <dgm:pt modelId="{8481B5E6-BDCE-4651-92F2-51BA768BF7CA}">
      <dgm:prSet phldrT="[Texto]"/>
      <dgm:spPr/>
      <dgm:t>
        <a:bodyPr/>
        <a:lstStyle/>
        <a:p>
          <a:r>
            <a:rPr lang="es-ES" b="1" dirty="0"/>
            <a:t>Automatización:</a:t>
          </a:r>
          <a:r>
            <a:rPr lang="es-ES" dirty="0"/>
            <a:t> La automatización es el método más eficaz para aumentar la productividad y la calidad.</a:t>
          </a:r>
        </a:p>
      </dgm:t>
    </dgm:pt>
    <dgm:pt modelId="{A696379C-EA59-435B-9653-1DF13EBA9BD8}" type="parTrans" cxnId="{D0B969F1-1D05-44CB-B86D-53BDF66C3F0F}">
      <dgm:prSet/>
      <dgm:spPr/>
      <dgm:t>
        <a:bodyPr/>
        <a:lstStyle/>
        <a:p>
          <a:endParaRPr lang="es-ES"/>
        </a:p>
      </dgm:t>
    </dgm:pt>
    <dgm:pt modelId="{C03EE0C0-DA0A-4FB8-85C0-EC6C89591B84}" type="sibTrans" cxnId="{D0B969F1-1D05-44CB-B86D-53BDF66C3F0F}">
      <dgm:prSet/>
      <dgm:spPr/>
      <dgm:t>
        <a:bodyPr/>
        <a:lstStyle/>
        <a:p>
          <a:endParaRPr lang="es-ES"/>
        </a:p>
      </dgm:t>
    </dgm:pt>
    <dgm:pt modelId="{D220DC9E-6100-4C59-959A-A89A45A3538A}">
      <dgm:prSet phldrT="[Texto]"/>
      <dgm:spPr/>
      <dgm:t>
        <a:bodyPr/>
        <a:lstStyle/>
        <a:p>
          <a:r>
            <a:rPr lang="es-ES" b="1" dirty="0"/>
            <a:t>Estándares:</a:t>
          </a:r>
          <a:r>
            <a:rPr lang="es-ES" dirty="0"/>
            <a:t> MDD debe ser implementado mediante una serie de estándares industriales abiertos.</a:t>
          </a:r>
        </a:p>
      </dgm:t>
    </dgm:pt>
    <dgm:pt modelId="{4738062E-7C15-4F79-A3BD-A7BB691F860F}" type="parTrans" cxnId="{A5BB0CE6-C13A-4467-96E0-F663F3B428C6}">
      <dgm:prSet/>
      <dgm:spPr/>
      <dgm:t>
        <a:bodyPr/>
        <a:lstStyle/>
        <a:p>
          <a:endParaRPr lang="es-ES"/>
        </a:p>
      </dgm:t>
    </dgm:pt>
    <dgm:pt modelId="{AAFBD0C8-A716-4CF5-BADF-867237F501E6}" type="sibTrans" cxnId="{A5BB0CE6-C13A-4467-96E0-F663F3B428C6}">
      <dgm:prSet/>
      <dgm:spPr/>
      <dgm:t>
        <a:bodyPr/>
        <a:lstStyle/>
        <a:p>
          <a:endParaRPr lang="es-ES"/>
        </a:p>
      </dgm:t>
    </dgm:pt>
    <dgm:pt modelId="{19F3C92B-E568-4776-AA9F-10DD40311821}" type="pres">
      <dgm:prSet presAssocID="{58781A31-3CA6-47B9-9B47-BDF66FFE8F0F}" presName="Name0" presStyleCnt="0">
        <dgm:presLayoutVars>
          <dgm:dir/>
          <dgm:resizeHandles val="exact"/>
        </dgm:presLayoutVars>
      </dgm:prSet>
      <dgm:spPr/>
    </dgm:pt>
    <dgm:pt modelId="{D5DF930D-0FBA-4942-975F-110F54A9DF23}" type="pres">
      <dgm:prSet presAssocID="{9D1C1A4E-E6FC-4397-BD64-DE64B3139F53}" presName="composite" presStyleCnt="0"/>
      <dgm:spPr/>
    </dgm:pt>
    <dgm:pt modelId="{4B6A8AB6-84EC-40D0-975B-34DE99221D51}" type="pres">
      <dgm:prSet presAssocID="{9D1C1A4E-E6FC-4397-BD64-DE64B3139F53}" presName="rect1" presStyleLbl="trAlignAcc1" presStyleIdx="0" presStyleCnt="3" custScaleX="104075" custLinFactNeighborX="7303" custLinFactNeighborY="-4639">
        <dgm:presLayoutVars>
          <dgm:bulletEnabled val="1"/>
        </dgm:presLayoutVars>
      </dgm:prSet>
      <dgm:spPr/>
    </dgm:pt>
    <dgm:pt modelId="{991A6C97-55A2-415D-9863-530C26404894}" type="pres">
      <dgm:prSet presAssocID="{9D1C1A4E-E6FC-4397-BD64-DE64B3139F53}" presName="rect2" presStyleLbl="fgImgPlace1" presStyleIdx="0" presStyleCnt="3" custScaleX="179671" custLinFactNeighborX="-36573" custLinFactNeighborY="303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9000" r="-69000"/>
          </a:stretch>
        </a:blipFill>
      </dgm:spPr>
    </dgm:pt>
    <dgm:pt modelId="{CBB8D20F-5CA7-4CFB-B03B-A39154119896}" type="pres">
      <dgm:prSet presAssocID="{87F091B4-AF0C-4A33-83CC-E57137310E9C}" presName="sibTrans" presStyleCnt="0"/>
      <dgm:spPr/>
    </dgm:pt>
    <dgm:pt modelId="{A63FD5D5-79CD-4CBE-BF69-27CA82D356EE}" type="pres">
      <dgm:prSet presAssocID="{8481B5E6-BDCE-4651-92F2-51BA768BF7CA}" presName="composite" presStyleCnt="0"/>
      <dgm:spPr/>
    </dgm:pt>
    <dgm:pt modelId="{BA1C5D87-C9EC-4536-A648-DB6BACBF0288}" type="pres">
      <dgm:prSet presAssocID="{8481B5E6-BDCE-4651-92F2-51BA768BF7CA}" presName="rect1" presStyleLbl="trAlignAcc1" presStyleIdx="1" presStyleCnt="3" custScaleX="105033" custLinFactNeighborX="6095" custLinFactNeighborY="8472">
        <dgm:presLayoutVars>
          <dgm:bulletEnabled val="1"/>
        </dgm:presLayoutVars>
      </dgm:prSet>
      <dgm:spPr/>
    </dgm:pt>
    <dgm:pt modelId="{B2D66EEF-B66D-4A7F-8F43-684C3852AB35}" type="pres">
      <dgm:prSet presAssocID="{8481B5E6-BDCE-4651-92F2-51BA768BF7CA}" presName="rect2" presStyleLbl="fgImgPlace1" presStyleIdx="1" presStyleCnt="3" custScaleX="189250" custLinFactNeighborX="-34178" custLinFactNeighborY="2914"/>
      <dgm:spPr>
        <a:blipFill>
          <a:blip xmlns:r="http://schemas.openxmlformats.org/officeDocument/2006/relationships" r:embed="rId2">
            <a:extLst>
              <a:ext uri="{28A0092B-C50C-407E-A947-70E740481C1C}">
                <a14:useLocalDpi xmlns:a14="http://schemas.microsoft.com/office/drawing/2010/main" val="0"/>
              </a:ext>
            </a:extLst>
          </a:blip>
          <a:srcRect/>
          <a:stretch>
            <a:fillRect l="-14000" r="-14000"/>
          </a:stretch>
        </a:blipFill>
      </dgm:spPr>
    </dgm:pt>
    <dgm:pt modelId="{3F52D554-A5C5-40E7-A441-EB862B8D5018}" type="pres">
      <dgm:prSet presAssocID="{C03EE0C0-DA0A-4FB8-85C0-EC6C89591B84}" presName="sibTrans" presStyleCnt="0"/>
      <dgm:spPr/>
    </dgm:pt>
    <dgm:pt modelId="{6C0D3600-2171-43C2-9DFC-B826C6533E68}" type="pres">
      <dgm:prSet presAssocID="{D220DC9E-6100-4C59-959A-A89A45A3538A}" presName="composite" presStyleCnt="0"/>
      <dgm:spPr/>
    </dgm:pt>
    <dgm:pt modelId="{467BD1C9-7D10-4EA8-8658-8F1E8DAFE53C}" type="pres">
      <dgm:prSet presAssocID="{D220DC9E-6100-4C59-959A-A89A45A3538A}" presName="rect1" presStyleLbl="trAlignAcc1" presStyleIdx="2" presStyleCnt="3" custScaleX="106771" custLinFactNeighborX="6494" custLinFactNeighborY="8346">
        <dgm:presLayoutVars>
          <dgm:bulletEnabled val="1"/>
        </dgm:presLayoutVars>
      </dgm:prSet>
      <dgm:spPr/>
    </dgm:pt>
    <dgm:pt modelId="{3871AC53-6AEC-421A-8059-A58C06CF8008}" type="pres">
      <dgm:prSet presAssocID="{D220DC9E-6100-4C59-959A-A89A45A3538A}" presName="rect2" presStyleLbl="fgImgPlace1" presStyleIdx="2" presStyleCnt="3" custScaleX="170808" custLinFactNeighborX="-38789" custLinFactNeighborY="2793"/>
      <dgm:spPr>
        <a:blipFill>
          <a:blip xmlns:r="http://schemas.openxmlformats.org/officeDocument/2006/relationships" r:embed="rId3">
            <a:extLst>
              <a:ext uri="{28A0092B-C50C-407E-A947-70E740481C1C}">
                <a14:useLocalDpi xmlns:a14="http://schemas.microsoft.com/office/drawing/2010/main" val="0"/>
              </a:ext>
            </a:extLst>
          </a:blip>
          <a:srcRect/>
          <a:stretch>
            <a:fillRect l="-59000" r="-59000"/>
          </a:stretch>
        </a:blipFill>
      </dgm:spPr>
    </dgm:pt>
  </dgm:ptLst>
  <dgm:cxnLst>
    <dgm:cxn modelId="{5B7F0B43-AA3D-4008-8667-009CA242F707}" type="presOf" srcId="{58781A31-3CA6-47B9-9B47-BDF66FFE8F0F}" destId="{19F3C92B-E568-4776-AA9F-10DD40311821}" srcOrd="0" destOrd="0" presId="urn:microsoft.com/office/officeart/2008/layout/PictureStrips"/>
    <dgm:cxn modelId="{BA2F1669-7ADE-4668-B975-1E7A2F03BA1A}" type="presOf" srcId="{9D1C1A4E-E6FC-4397-BD64-DE64B3139F53}" destId="{4B6A8AB6-84EC-40D0-975B-34DE99221D51}" srcOrd="0" destOrd="0" presId="urn:microsoft.com/office/officeart/2008/layout/PictureStrips"/>
    <dgm:cxn modelId="{8C18FD53-75A0-411C-8405-747CC8D83092}" srcId="{58781A31-3CA6-47B9-9B47-BDF66FFE8F0F}" destId="{9D1C1A4E-E6FC-4397-BD64-DE64B3139F53}" srcOrd="0" destOrd="0" parTransId="{51792F15-D6D9-4CEF-B4B8-DB894B80DC00}" sibTransId="{87F091B4-AF0C-4A33-83CC-E57137310E9C}"/>
    <dgm:cxn modelId="{3F3C5E90-4F91-40DB-8441-60155038C909}" type="presOf" srcId="{8481B5E6-BDCE-4651-92F2-51BA768BF7CA}" destId="{BA1C5D87-C9EC-4536-A648-DB6BACBF0288}" srcOrd="0" destOrd="0" presId="urn:microsoft.com/office/officeart/2008/layout/PictureStrips"/>
    <dgm:cxn modelId="{EBE0B1CD-1076-4F65-96DB-2F9429240119}" type="presOf" srcId="{D220DC9E-6100-4C59-959A-A89A45A3538A}" destId="{467BD1C9-7D10-4EA8-8658-8F1E8DAFE53C}" srcOrd="0" destOrd="0" presId="urn:microsoft.com/office/officeart/2008/layout/PictureStrips"/>
    <dgm:cxn modelId="{A5BB0CE6-C13A-4467-96E0-F663F3B428C6}" srcId="{58781A31-3CA6-47B9-9B47-BDF66FFE8F0F}" destId="{D220DC9E-6100-4C59-959A-A89A45A3538A}" srcOrd="2" destOrd="0" parTransId="{4738062E-7C15-4F79-A3BD-A7BB691F860F}" sibTransId="{AAFBD0C8-A716-4CF5-BADF-867237F501E6}"/>
    <dgm:cxn modelId="{D0B969F1-1D05-44CB-B86D-53BDF66C3F0F}" srcId="{58781A31-3CA6-47B9-9B47-BDF66FFE8F0F}" destId="{8481B5E6-BDCE-4651-92F2-51BA768BF7CA}" srcOrd="1" destOrd="0" parTransId="{A696379C-EA59-435B-9653-1DF13EBA9BD8}" sibTransId="{C03EE0C0-DA0A-4FB8-85C0-EC6C89591B84}"/>
    <dgm:cxn modelId="{E87E2290-B4D1-4B98-ACB5-EC4CF00A0379}" type="presParOf" srcId="{19F3C92B-E568-4776-AA9F-10DD40311821}" destId="{D5DF930D-0FBA-4942-975F-110F54A9DF23}" srcOrd="0" destOrd="0" presId="urn:microsoft.com/office/officeart/2008/layout/PictureStrips"/>
    <dgm:cxn modelId="{66719654-C664-4DEE-84C7-A842DCE192AC}" type="presParOf" srcId="{D5DF930D-0FBA-4942-975F-110F54A9DF23}" destId="{4B6A8AB6-84EC-40D0-975B-34DE99221D51}" srcOrd="0" destOrd="0" presId="urn:microsoft.com/office/officeart/2008/layout/PictureStrips"/>
    <dgm:cxn modelId="{539A09C9-FCC9-454B-AC32-5B676DEAC1E9}" type="presParOf" srcId="{D5DF930D-0FBA-4942-975F-110F54A9DF23}" destId="{991A6C97-55A2-415D-9863-530C26404894}" srcOrd="1" destOrd="0" presId="urn:microsoft.com/office/officeart/2008/layout/PictureStrips"/>
    <dgm:cxn modelId="{68F0B794-B31F-49EF-989A-0B5BC513B992}" type="presParOf" srcId="{19F3C92B-E568-4776-AA9F-10DD40311821}" destId="{CBB8D20F-5CA7-4CFB-B03B-A39154119896}" srcOrd="1" destOrd="0" presId="urn:microsoft.com/office/officeart/2008/layout/PictureStrips"/>
    <dgm:cxn modelId="{51257B6B-F6D1-41EE-8B9A-880138846783}" type="presParOf" srcId="{19F3C92B-E568-4776-AA9F-10DD40311821}" destId="{A63FD5D5-79CD-4CBE-BF69-27CA82D356EE}" srcOrd="2" destOrd="0" presId="urn:microsoft.com/office/officeart/2008/layout/PictureStrips"/>
    <dgm:cxn modelId="{FBDAA06B-B88F-4656-BD7F-65E4CAD914DB}" type="presParOf" srcId="{A63FD5D5-79CD-4CBE-BF69-27CA82D356EE}" destId="{BA1C5D87-C9EC-4536-A648-DB6BACBF0288}" srcOrd="0" destOrd="0" presId="urn:microsoft.com/office/officeart/2008/layout/PictureStrips"/>
    <dgm:cxn modelId="{53FACF2B-0DA4-47AA-89A0-046AD54BADE1}" type="presParOf" srcId="{A63FD5D5-79CD-4CBE-BF69-27CA82D356EE}" destId="{B2D66EEF-B66D-4A7F-8F43-684C3852AB35}" srcOrd="1" destOrd="0" presId="urn:microsoft.com/office/officeart/2008/layout/PictureStrips"/>
    <dgm:cxn modelId="{A5165700-DE0E-4638-A87F-D77DC6872084}" type="presParOf" srcId="{19F3C92B-E568-4776-AA9F-10DD40311821}" destId="{3F52D554-A5C5-40E7-A441-EB862B8D5018}" srcOrd="3" destOrd="0" presId="urn:microsoft.com/office/officeart/2008/layout/PictureStrips"/>
    <dgm:cxn modelId="{1EDAA557-D5C5-40E1-B42E-09108391FFD8}" type="presParOf" srcId="{19F3C92B-E568-4776-AA9F-10DD40311821}" destId="{6C0D3600-2171-43C2-9DFC-B826C6533E68}" srcOrd="4" destOrd="0" presId="urn:microsoft.com/office/officeart/2008/layout/PictureStrips"/>
    <dgm:cxn modelId="{8678E690-FCA9-49A0-96FB-4D8C6677B892}" type="presParOf" srcId="{6C0D3600-2171-43C2-9DFC-B826C6533E68}" destId="{467BD1C9-7D10-4EA8-8658-8F1E8DAFE53C}" srcOrd="0" destOrd="0" presId="urn:microsoft.com/office/officeart/2008/layout/PictureStrips"/>
    <dgm:cxn modelId="{BAEE3A9E-CC8E-4C7A-B056-04A599D3C15C}" type="presParOf" srcId="{6C0D3600-2171-43C2-9DFC-B826C6533E68}" destId="{3871AC53-6AEC-421A-8059-A58C06CF800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036EBA-7CB3-4534-8FEE-51E275497553}" type="doc">
      <dgm:prSet loTypeId="urn:microsoft.com/office/officeart/2005/8/layout/hList2" loCatId="picture" qsTypeId="urn:microsoft.com/office/officeart/2005/8/quickstyle/simple3" qsCatId="simple" csTypeId="urn:microsoft.com/office/officeart/2005/8/colors/accent1_2" csCatId="accent1" phldr="1"/>
      <dgm:spPr/>
      <dgm:t>
        <a:bodyPr/>
        <a:lstStyle/>
        <a:p>
          <a:endParaRPr lang="es-ES"/>
        </a:p>
      </dgm:t>
    </dgm:pt>
    <dgm:pt modelId="{9D027202-605E-42E8-8FB9-6A3837DF6FEF}">
      <dgm:prSet phldrT="[Texto]" phldr="1"/>
      <dgm:spPr/>
      <dgm:t>
        <a:bodyPr/>
        <a:lstStyle/>
        <a:p>
          <a:endParaRPr lang="es-ES"/>
        </a:p>
      </dgm:t>
    </dgm:pt>
    <dgm:pt modelId="{CF49A194-FA55-43FB-8ADF-E2CDD876C193}" type="parTrans" cxnId="{124900C7-7E0F-4AEB-AEF2-0E635DC8CB22}">
      <dgm:prSet/>
      <dgm:spPr/>
      <dgm:t>
        <a:bodyPr/>
        <a:lstStyle/>
        <a:p>
          <a:endParaRPr lang="es-ES"/>
        </a:p>
      </dgm:t>
    </dgm:pt>
    <dgm:pt modelId="{59479180-DEAE-4304-AC8C-70527BD949FF}" type="sibTrans" cxnId="{124900C7-7E0F-4AEB-AEF2-0E635DC8CB22}">
      <dgm:prSet/>
      <dgm:spPr/>
      <dgm:t>
        <a:bodyPr/>
        <a:lstStyle/>
        <a:p>
          <a:endParaRPr lang="es-ES"/>
        </a:p>
      </dgm:t>
    </dgm:pt>
    <dgm:pt modelId="{B32EA67B-85EF-41C5-9840-5B9834FF131A}">
      <dgm:prSet phldrT="[Texto]"/>
      <dgm:spPr/>
      <dgm:t>
        <a:bodyPr/>
        <a:lstStyle/>
        <a:p>
          <a:r>
            <a:rPr lang="es-ES" dirty="0"/>
            <a:t>MDD es la evolución natural de la ingeniería de software basada en modelos enriquecida mediante el agregado de transformaciones automáticas entre modelos. </a:t>
          </a:r>
        </a:p>
      </dgm:t>
    </dgm:pt>
    <dgm:pt modelId="{68DB0B07-4157-45F6-ADE5-E24F4E82D01B}" type="parTrans" cxnId="{C0697108-8EC9-4397-A106-C2E6C9325BED}">
      <dgm:prSet/>
      <dgm:spPr/>
      <dgm:t>
        <a:bodyPr/>
        <a:lstStyle/>
        <a:p>
          <a:endParaRPr lang="es-ES"/>
        </a:p>
      </dgm:t>
    </dgm:pt>
    <dgm:pt modelId="{9FB0A9F4-A004-45A3-B9F4-C0E99DF858CE}" type="sibTrans" cxnId="{C0697108-8EC9-4397-A106-C2E6C9325BED}">
      <dgm:prSet/>
      <dgm:spPr/>
      <dgm:t>
        <a:bodyPr/>
        <a:lstStyle/>
        <a:p>
          <a:endParaRPr lang="es-ES"/>
        </a:p>
      </dgm:t>
    </dgm:pt>
    <dgm:pt modelId="{109725FA-C2BF-4127-B9E1-5EEE2B3A8D76}">
      <dgm:prSet phldrT="[Texto]"/>
      <dgm:spPr/>
      <dgm:t>
        <a:bodyPr/>
        <a:lstStyle/>
        <a:p>
          <a:r>
            <a:rPr lang="es-ES" dirty="0"/>
            <a:t>Por su parte, la técnica de transformaciones sucesivas tampoco es algo novedoso.</a:t>
          </a:r>
        </a:p>
      </dgm:t>
    </dgm:pt>
    <dgm:pt modelId="{DBEA2B91-341B-426D-B7FB-AE964407B866}" type="parTrans" cxnId="{A7D7D494-218A-429B-9B5C-8713CA5C45E9}">
      <dgm:prSet/>
      <dgm:spPr/>
      <dgm:t>
        <a:bodyPr/>
        <a:lstStyle/>
        <a:p>
          <a:endParaRPr lang="es-ES"/>
        </a:p>
      </dgm:t>
    </dgm:pt>
    <dgm:pt modelId="{AA944E0C-9083-44DC-80D7-54EFF8071A41}" type="sibTrans" cxnId="{A7D7D494-218A-429B-9B5C-8713CA5C45E9}">
      <dgm:prSet/>
      <dgm:spPr/>
      <dgm:t>
        <a:bodyPr/>
        <a:lstStyle/>
        <a:p>
          <a:endParaRPr lang="es-ES"/>
        </a:p>
      </dgm:t>
    </dgm:pt>
    <dgm:pt modelId="{7A9A493B-FA3E-4481-8854-038647ECC314}">
      <dgm:prSet phldrT="[Texto]" phldr="1"/>
      <dgm:spPr/>
      <dgm:t>
        <a:bodyPr/>
        <a:lstStyle/>
        <a:p>
          <a:endParaRPr lang="es-ES"/>
        </a:p>
      </dgm:t>
    </dgm:pt>
    <dgm:pt modelId="{E77FBC6A-2974-440D-B496-E564F014629F}" type="parTrans" cxnId="{7D8D924D-FC2D-4EAF-B221-5320A32732AC}">
      <dgm:prSet/>
      <dgm:spPr/>
      <dgm:t>
        <a:bodyPr/>
        <a:lstStyle/>
        <a:p>
          <a:endParaRPr lang="es-ES"/>
        </a:p>
      </dgm:t>
    </dgm:pt>
    <dgm:pt modelId="{10B21AF8-5F9D-4999-9644-BEDEDD595024}" type="sibTrans" cxnId="{7D8D924D-FC2D-4EAF-B221-5320A32732AC}">
      <dgm:prSet/>
      <dgm:spPr/>
      <dgm:t>
        <a:bodyPr/>
        <a:lstStyle/>
        <a:p>
          <a:endParaRPr lang="es-ES"/>
        </a:p>
      </dgm:t>
    </dgm:pt>
    <dgm:pt modelId="{3765F32C-6EE5-4798-AAF1-64D0F48EE0C7}">
      <dgm:prSet phldrT="[Texto]"/>
      <dgm:spPr/>
      <dgm:t>
        <a:bodyPr/>
        <a:lstStyle/>
        <a:p>
          <a:r>
            <a:rPr lang="es-ES" dirty="0"/>
            <a:t>Dijkstra en su libro “A Discipline </a:t>
          </a:r>
          <a:r>
            <a:rPr lang="es-ES" dirty="0" err="1"/>
            <a:t>of</a:t>
          </a:r>
          <a:r>
            <a:rPr lang="es-ES" dirty="0"/>
            <a:t> </a:t>
          </a:r>
          <a:r>
            <a:rPr lang="es-ES" dirty="0" err="1"/>
            <a:t>Programming</a:t>
          </a:r>
          <a:r>
            <a:rPr lang="es-ES" dirty="0"/>
            <a:t>” [Dijkstra 76] donde se define que refinamiento es el proceso de desarrollar un diseño o implementación más detallado a partir de una especificación abstracta a través de una secuencia de pasos matemáticamente justificados que mantienen la corrección con respecto a la especificación original.</a:t>
          </a:r>
        </a:p>
      </dgm:t>
    </dgm:pt>
    <dgm:pt modelId="{4C0C2DB9-839D-4AA6-86D5-6AA06566C8A0}" type="parTrans" cxnId="{3485EDDE-D18A-458B-83BA-7AE3C5111829}">
      <dgm:prSet/>
      <dgm:spPr/>
      <dgm:t>
        <a:bodyPr/>
        <a:lstStyle/>
        <a:p>
          <a:endParaRPr lang="es-ES"/>
        </a:p>
      </dgm:t>
    </dgm:pt>
    <dgm:pt modelId="{0D2A7EEC-36DE-4C95-ACF1-278D16891557}" type="sibTrans" cxnId="{3485EDDE-D18A-458B-83BA-7AE3C5111829}">
      <dgm:prSet/>
      <dgm:spPr/>
      <dgm:t>
        <a:bodyPr/>
        <a:lstStyle/>
        <a:p>
          <a:endParaRPr lang="es-ES"/>
        </a:p>
      </dgm:t>
    </dgm:pt>
    <dgm:pt modelId="{CE91CE01-5495-4B23-80CC-CCACFB22A6A5}">
      <dgm:prSet phldrT="[Texto]"/>
      <dgm:spPr/>
      <dgm:t>
        <a:bodyPr/>
        <a:lstStyle/>
        <a:p>
          <a:r>
            <a:rPr lang="es-ES" dirty="0"/>
            <a:t>Podemos remitirnos al proceso de abstracción y refinamiento presentado por </a:t>
          </a:r>
          <a:r>
            <a:rPr lang="es-ES" dirty="0" err="1"/>
            <a:t>Edsger</a:t>
          </a:r>
          <a:r>
            <a:rPr lang="es-ES" dirty="0"/>
            <a:t> W.  </a:t>
          </a:r>
        </a:p>
      </dgm:t>
    </dgm:pt>
    <dgm:pt modelId="{BC302ACD-C063-48C4-949D-A025337433D0}" type="parTrans" cxnId="{964DF096-CCB9-4483-B53E-90C59E894A34}">
      <dgm:prSet/>
      <dgm:spPr/>
      <dgm:t>
        <a:bodyPr/>
        <a:lstStyle/>
        <a:p>
          <a:endParaRPr lang="es-ES"/>
        </a:p>
      </dgm:t>
    </dgm:pt>
    <dgm:pt modelId="{B197F957-858F-40ED-8885-B809D24C687D}" type="sibTrans" cxnId="{964DF096-CCB9-4483-B53E-90C59E894A34}">
      <dgm:prSet/>
      <dgm:spPr/>
      <dgm:t>
        <a:bodyPr/>
        <a:lstStyle/>
        <a:p>
          <a:endParaRPr lang="es-ES"/>
        </a:p>
      </dgm:t>
    </dgm:pt>
    <dgm:pt modelId="{8D6082AB-C4A5-41CC-9A34-C4EBBE750F09}">
      <dgm:prSet phldrT="[Texto]" phldr="1"/>
      <dgm:spPr/>
      <dgm:t>
        <a:bodyPr/>
        <a:lstStyle/>
        <a:p>
          <a:endParaRPr lang="es-ES" dirty="0"/>
        </a:p>
      </dgm:t>
    </dgm:pt>
    <dgm:pt modelId="{AA4B0A81-2378-47D6-99C0-23077AA5C721}" type="sibTrans" cxnId="{B66C4903-75D2-4BD0-BBEC-1C1A99CD068D}">
      <dgm:prSet/>
      <dgm:spPr/>
      <dgm:t>
        <a:bodyPr/>
        <a:lstStyle/>
        <a:p>
          <a:endParaRPr lang="es-ES"/>
        </a:p>
      </dgm:t>
    </dgm:pt>
    <dgm:pt modelId="{555FA7EE-9F01-4A28-8A30-0F00E86B369F}" type="parTrans" cxnId="{B66C4903-75D2-4BD0-BBEC-1C1A99CD068D}">
      <dgm:prSet/>
      <dgm:spPr/>
      <dgm:t>
        <a:bodyPr/>
        <a:lstStyle/>
        <a:p>
          <a:endParaRPr lang="es-ES"/>
        </a:p>
      </dgm:t>
    </dgm:pt>
    <dgm:pt modelId="{B35722FC-449B-423C-A6C1-3CBD333F0238}">
      <dgm:prSet phldrT="[Texto]"/>
      <dgm:spPr/>
      <dgm:t>
        <a:bodyPr/>
        <a:lstStyle/>
        <a:p>
          <a:endParaRPr lang="es-ES" dirty="0"/>
        </a:p>
      </dgm:t>
    </dgm:pt>
    <dgm:pt modelId="{0262D24F-B78A-4BEE-8C1E-8747528C1CF6}" type="parTrans" cxnId="{7A5FC649-D682-4E16-A4C4-14778571B059}">
      <dgm:prSet/>
      <dgm:spPr/>
      <dgm:t>
        <a:bodyPr/>
        <a:lstStyle/>
        <a:p>
          <a:endParaRPr lang="es-ES"/>
        </a:p>
      </dgm:t>
    </dgm:pt>
    <dgm:pt modelId="{EA595D33-1750-42F1-A238-27BF2389442C}" type="sibTrans" cxnId="{7A5FC649-D682-4E16-A4C4-14778571B059}">
      <dgm:prSet/>
      <dgm:spPr/>
      <dgm:t>
        <a:bodyPr/>
        <a:lstStyle/>
        <a:p>
          <a:endParaRPr lang="es-ES"/>
        </a:p>
      </dgm:t>
    </dgm:pt>
    <dgm:pt modelId="{676B3A4F-4860-47D3-BF17-75DAD1833F94}" type="pres">
      <dgm:prSet presAssocID="{0A036EBA-7CB3-4534-8FEE-51E275497553}" presName="linearFlow" presStyleCnt="0">
        <dgm:presLayoutVars>
          <dgm:dir/>
          <dgm:animLvl val="lvl"/>
          <dgm:resizeHandles/>
        </dgm:presLayoutVars>
      </dgm:prSet>
      <dgm:spPr/>
    </dgm:pt>
    <dgm:pt modelId="{7094091C-6A2C-4BFC-8E35-424C5ED0CE9E}" type="pres">
      <dgm:prSet presAssocID="{9D027202-605E-42E8-8FB9-6A3837DF6FEF}" presName="compositeNode" presStyleCnt="0">
        <dgm:presLayoutVars>
          <dgm:bulletEnabled val="1"/>
        </dgm:presLayoutVars>
      </dgm:prSet>
      <dgm:spPr/>
    </dgm:pt>
    <dgm:pt modelId="{DBE7A792-ADC1-4E7D-9DFA-537C350B2842}" type="pres">
      <dgm:prSet presAssocID="{9D027202-605E-42E8-8FB9-6A3837DF6FEF}" presName="imag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pt>
    <dgm:pt modelId="{CB34489B-F8D5-4F23-968F-9EB307EEB8B8}" type="pres">
      <dgm:prSet presAssocID="{9D027202-605E-42E8-8FB9-6A3837DF6FEF}" presName="childNode" presStyleLbl="node1" presStyleIdx="0" presStyleCnt="3">
        <dgm:presLayoutVars>
          <dgm:bulletEnabled val="1"/>
        </dgm:presLayoutVars>
      </dgm:prSet>
      <dgm:spPr/>
    </dgm:pt>
    <dgm:pt modelId="{F0DB0730-BD3A-45A1-A79A-E198875B947A}" type="pres">
      <dgm:prSet presAssocID="{9D027202-605E-42E8-8FB9-6A3837DF6FEF}" presName="parentNode" presStyleLbl="revTx" presStyleIdx="0" presStyleCnt="3">
        <dgm:presLayoutVars>
          <dgm:chMax val="0"/>
          <dgm:bulletEnabled val="1"/>
        </dgm:presLayoutVars>
      </dgm:prSet>
      <dgm:spPr/>
    </dgm:pt>
    <dgm:pt modelId="{D1E7F8B1-9D2F-40F5-B9F8-C66239B8576F}" type="pres">
      <dgm:prSet presAssocID="{59479180-DEAE-4304-AC8C-70527BD949FF}" presName="sibTrans" presStyleCnt="0"/>
      <dgm:spPr/>
    </dgm:pt>
    <dgm:pt modelId="{30AB3C00-557C-415A-AD1F-B6858BFE4480}" type="pres">
      <dgm:prSet presAssocID="{8D6082AB-C4A5-41CC-9A34-C4EBBE750F09}" presName="compositeNode" presStyleCnt="0">
        <dgm:presLayoutVars>
          <dgm:bulletEnabled val="1"/>
        </dgm:presLayoutVars>
      </dgm:prSet>
      <dgm:spPr/>
    </dgm:pt>
    <dgm:pt modelId="{210C7D15-A96E-434C-B3FD-6A347D86765C}" type="pres">
      <dgm:prSet presAssocID="{8D6082AB-C4A5-41CC-9A34-C4EBBE750F09}"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B16A0077-1580-412C-903B-1F656F973346}" type="pres">
      <dgm:prSet presAssocID="{8D6082AB-C4A5-41CC-9A34-C4EBBE750F09}" presName="childNode" presStyleLbl="node1" presStyleIdx="1" presStyleCnt="3">
        <dgm:presLayoutVars>
          <dgm:bulletEnabled val="1"/>
        </dgm:presLayoutVars>
      </dgm:prSet>
      <dgm:spPr/>
    </dgm:pt>
    <dgm:pt modelId="{11902F74-6EFA-4A1C-B751-938489548D8C}" type="pres">
      <dgm:prSet presAssocID="{8D6082AB-C4A5-41CC-9A34-C4EBBE750F09}" presName="parentNode" presStyleLbl="revTx" presStyleIdx="1" presStyleCnt="3">
        <dgm:presLayoutVars>
          <dgm:chMax val="0"/>
          <dgm:bulletEnabled val="1"/>
        </dgm:presLayoutVars>
      </dgm:prSet>
      <dgm:spPr/>
    </dgm:pt>
    <dgm:pt modelId="{A6F36239-ECE3-47CE-A6C8-D8EBEF23F93A}" type="pres">
      <dgm:prSet presAssocID="{AA4B0A81-2378-47D6-99C0-23077AA5C721}" presName="sibTrans" presStyleCnt="0"/>
      <dgm:spPr/>
    </dgm:pt>
    <dgm:pt modelId="{06D2B715-0585-4183-9D81-676D25793F3B}" type="pres">
      <dgm:prSet presAssocID="{7A9A493B-FA3E-4481-8854-038647ECC314}" presName="compositeNode" presStyleCnt="0">
        <dgm:presLayoutVars>
          <dgm:bulletEnabled val="1"/>
        </dgm:presLayoutVars>
      </dgm:prSet>
      <dgm:spPr/>
    </dgm:pt>
    <dgm:pt modelId="{C1D2E77F-C8C3-4369-83DB-863675848909}" type="pres">
      <dgm:prSet presAssocID="{7A9A493B-FA3E-4481-8854-038647ECC314}"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dgm:spPr>
    </dgm:pt>
    <dgm:pt modelId="{4D938ACB-A589-40B2-AF4C-53F6CC1D24E6}" type="pres">
      <dgm:prSet presAssocID="{7A9A493B-FA3E-4481-8854-038647ECC314}" presName="childNode" presStyleLbl="node1" presStyleIdx="2" presStyleCnt="3">
        <dgm:presLayoutVars>
          <dgm:bulletEnabled val="1"/>
        </dgm:presLayoutVars>
      </dgm:prSet>
      <dgm:spPr/>
    </dgm:pt>
    <dgm:pt modelId="{7C541055-E241-459A-BE4D-6382F780D08B}" type="pres">
      <dgm:prSet presAssocID="{7A9A493B-FA3E-4481-8854-038647ECC314}" presName="parentNode" presStyleLbl="revTx" presStyleIdx="2" presStyleCnt="3">
        <dgm:presLayoutVars>
          <dgm:chMax val="0"/>
          <dgm:bulletEnabled val="1"/>
        </dgm:presLayoutVars>
      </dgm:prSet>
      <dgm:spPr/>
    </dgm:pt>
  </dgm:ptLst>
  <dgm:cxnLst>
    <dgm:cxn modelId="{B66C4903-75D2-4BD0-BBEC-1C1A99CD068D}" srcId="{0A036EBA-7CB3-4534-8FEE-51E275497553}" destId="{8D6082AB-C4A5-41CC-9A34-C4EBBE750F09}" srcOrd="1" destOrd="0" parTransId="{555FA7EE-9F01-4A28-8A30-0F00E86B369F}" sibTransId="{AA4B0A81-2378-47D6-99C0-23077AA5C721}"/>
    <dgm:cxn modelId="{C0697108-8EC9-4397-A106-C2E6C9325BED}" srcId="{9D027202-605E-42E8-8FB9-6A3837DF6FEF}" destId="{B32EA67B-85EF-41C5-9840-5B9834FF131A}" srcOrd="0" destOrd="0" parTransId="{68DB0B07-4157-45F6-ADE5-E24F4E82D01B}" sibTransId="{9FB0A9F4-A004-45A3-B9F4-C0E99DF858CE}"/>
    <dgm:cxn modelId="{111F0012-149C-4186-8C8A-B9C56F5CACF0}" type="presOf" srcId="{3765F32C-6EE5-4798-AAF1-64D0F48EE0C7}" destId="{4D938ACB-A589-40B2-AF4C-53F6CC1D24E6}" srcOrd="0" destOrd="0" presId="urn:microsoft.com/office/officeart/2005/8/layout/hList2"/>
    <dgm:cxn modelId="{51266030-F81C-445A-BF27-38F8B53E82E8}" type="presOf" srcId="{B32EA67B-85EF-41C5-9840-5B9834FF131A}" destId="{CB34489B-F8D5-4F23-968F-9EB307EEB8B8}" srcOrd="0" destOrd="0" presId="urn:microsoft.com/office/officeart/2005/8/layout/hList2"/>
    <dgm:cxn modelId="{0303E75D-97A4-4A6C-B2F8-B6E2D42005DA}" type="presOf" srcId="{B35722FC-449B-423C-A6C1-3CBD333F0238}" destId="{B16A0077-1580-412C-903B-1F656F973346}" srcOrd="0" destOrd="1" presId="urn:microsoft.com/office/officeart/2005/8/layout/hList2"/>
    <dgm:cxn modelId="{7A5FC649-D682-4E16-A4C4-14778571B059}" srcId="{8D6082AB-C4A5-41CC-9A34-C4EBBE750F09}" destId="{B35722FC-449B-423C-A6C1-3CBD333F0238}" srcOrd="1" destOrd="0" parTransId="{0262D24F-B78A-4BEE-8C1E-8747528C1CF6}" sibTransId="{EA595D33-1750-42F1-A238-27BF2389442C}"/>
    <dgm:cxn modelId="{7D8D924D-FC2D-4EAF-B221-5320A32732AC}" srcId="{0A036EBA-7CB3-4534-8FEE-51E275497553}" destId="{7A9A493B-FA3E-4481-8854-038647ECC314}" srcOrd="2" destOrd="0" parTransId="{E77FBC6A-2974-440D-B496-E564F014629F}" sibTransId="{10B21AF8-5F9D-4999-9644-BEDEDD595024}"/>
    <dgm:cxn modelId="{296B3972-D786-4AFF-95F7-33C1DE61B4BA}" type="presOf" srcId="{9D027202-605E-42E8-8FB9-6A3837DF6FEF}" destId="{F0DB0730-BD3A-45A1-A79A-E198875B947A}" srcOrd="0" destOrd="0" presId="urn:microsoft.com/office/officeart/2005/8/layout/hList2"/>
    <dgm:cxn modelId="{93D5957D-C29C-43A9-A6FA-39E3ECED6661}" type="presOf" srcId="{109725FA-C2BF-4127-B9E1-5EEE2B3A8D76}" destId="{B16A0077-1580-412C-903B-1F656F973346}" srcOrd="0" destOrd="0" presId="urn:microsoft.com/office/officeart/2005/8/layout/hList2"/>
    <dgm:cxn modelId="{38F13980-82A7-44A2-BDA6-37EEEAB40498}" type="presOf" srcId="{0A036EBA-7CB3-4534-8FEE-51E275497553}" destId="{676B3A4F-4860-47D3-BF17-75DAD1833F94}" srcOrd="0" destOrd="0" presId="urn:microsoft.com/office/officeart/2005/8/layout/hList2"/>
    <dgm:cxn modelId="{524E458F-2B7A-4974-B647-DC389AA9C2F5}" type="presOf" srcId="{7A9A493B-FA3E-4481-8854-038647ECC314}" destId="{7C541055-E241-459A-BE4D-6382F780D08B}" srcOrd="0" destOrd="0" presId="urn:microsoft.com/office/officeart/2005/8/layout/hList2"/>
    <dgm:cxn modelId="{672B0191-454F-4F06-9F7E-FDA6D71F7E63}" type="presOf" srcId="{8D6082AB-C4A5-41CC-9A34-C4EBBE750F09}" destId="{11902F74-6EFA-4A1C-B751-938489548D8C}" srcOrd="0" destOrd="0" presId="urn:microsoft.com/office/officeart/2005/8/layout/hList2"/>
    <dgm:cxn modelId="{A7D7D494-218A-429B-9B5C-8713CA5C45E9}" srcId="{8D6082AB-C4A5-41CC-9A34-C4EBBE750F09}" destId="{109725FA-C2BF-4127-B9E1-5EEE2B3A8D76}" srcOrd="0" destOrd="0" parTransId="{DBEA2B91-341B-426D-B7FB-AE964407B866}" sibTransId="{AA944E0C-9083-44DC-80D7-54EFF8071A41}"/>
    <dgm:cxn modelId="{964DF096-CCB9-4483-B53E-90C59E894A34}" srcId="{8D6082AB-C4A5-41CC-9A34-C4EBBE750F09}" destId="{CE91CE01-5495-4B23-80CC-CCACFB22A6A5}" srcOrd="2" destOrd="0" parTransId="{BC302ACD-C063-48C4-949D-A025337433D0}" sibTransId="{B197F957-858F-40ED-8885-B809D24C687D}"/>
    <dgm:cxn modelId="{66AC9DBA-59BE-481D-BC17-8AE88B45A126}" type="presOf" srcId="{CE91CE01-5495-4B23-80CC-CCACFB22A6A5}" destId="{B16A0077-1580-412C-903B-1F656F973346}" srcOrd="0" destOrd="2" presId="urn:microsoft.com/office/officeart/2005/8/layout/hList2"/>
    <dgm:cxn modelId="{124900C7-7E0F-4AEB-AEF2-0E635DC8CB22}" srcId="{0A036EBA-7CB3-4534-8FEE-51E275497553}" destId="{9D027202-605E-42E8-8FB9-6A3837DF6FEF}" srcOrd="0" destOrd="0" parTransId="{CF49A194-FA55-43FB-8ADF-E2CDD876C193}" sibTransId="{59479180-DEAE-4304-AC8C-70527BD949FF}"/>
    <dgm:cxn modelId="{3485EDDE-D18A-458B-83BA-7AE3C5111829}" srcId="{7A9A493B-FA3E-4481-8854-038647ECC314}" destId="{3765F32C-6EE5-4798-AAF1-64D0F48EE0C7}" srcOrd="0" destOrd="0" parTransId="{4C0C2DB9-839D-4AA6-86D5-6AA06566C8A0}" sibTransId="{0D2A7EEC-36DE-4C95-ACF1-278D16891557}"/>
    <dgm:cxn modelId="{8DBFD1C1-0139-4224-974E-558C50349CE0}" type="presParOf" srcId="{676B3A4F-4860-47D3-BF17-75DAD1833F94}" destId="{7094091C-6A2C-4BFC-8E35-424C5ED0CE9E}" srcOrd="0" destOrd="0" presId="urn:microsoft.com/office/officeart/2005/8/layout/hList2"/>
    <dgm:cxn modelId="{1B13DE89-46FA-4A0F-9858-101C54DF513A}" type="presParOf" srcId="{7094091C-6A2C-4BFC-8E35-424C5ED0CE9E}" destId="{DBE7A792-ADC1-4E7D-9DFA-537C350B2842}" srcOrd="0" destOrd="0" presId="urn:microsoft.com/office/officeart/2005/8/layout/hList2"/>
    <dgm:cxn modelId="{58F2D713-8218-48C0-93B9-A25FAD9505F2}" type="presParOf" srcId="{7094091C-6A2C-4BFC-8E35-424C5ED0CE9E}" destId="{CB34489B-F8D5-4F23-968F-9EB307EEB8B8}" srcOrd="1" destOrd="0" presId="urn:microsoft.com/office/officeart/2005/8/layout/hList2"/>
    <dgm:cxn modelId="{B67372FC-5680-47FD-8CE4-E8D0E9E7F19F}" type="presParOf" srcId="{7094091C-6A2C-4BFC-8E35-424C5ED0CE9E}" destId="{F0DB0730-BD3A-45A1-A79A-E198875B947A}" srcOrd="2" destOrd="0" presId="urn:microsoft.com/office/officeart/2005/8/layout/hList2"/>
    <dgm:cxn modelId="{CCF8EA56-434B-467D-8664-AB0502A72F52}" type="presParOf" srcId="{676B3A4F-4860-47D3-BF17-75DAD1833F94}" destId="{D1E7F8B1-9D2F-40F5-B9F8-C66239B8576F}" srcOrd="1" destOrd="0" presId="urn:microsoft.com/office/officeart/2005/8/layout/hList2"/>
    <dgm:cxn modelId="{CBC40F9F-B7B6-4993-B176-56542A6B7783}" type="presParOf" srcId="{676B3A4F-4860-47D3-BF17-75DAD1833F94}" destId="{30AB3C00-557C-415A-AD1F-B6858BFE4480}" srcOrd="2" destOrd="0" presId="urn:microsoft.com/office/officeart/2005/8/layout/hList2"/>
    <dgm:cxn modelId="{A8B46F01-C276-42E4-A193-D65BA10919F0}" type="presParOf" srcId="{30AB3C00-557C-415A-AD1F-B6858BFE4480}" destId="{210C7D15-A96E-434C-B3FD-6A347D86765C}" srcOrd="0" destOrd="0" presId="urn:microsoft.com/office/officeart/2005/8/layout/hList2"/>
    <dgm:cxn modelId="{A5A4274F-6509-4401-9007-299A193B2CC7}" type="presParOf" srcId="{30AB3C00-557C-415A-AD1F-B6858BFE4480}" destId="{B16A0077-1580-412C-903B-1F656F973346}" srcOrd="1" destOrd="0" presId="urn:microsoft.com/office/officeart/2005/8/layout/hList2"/>
    <dgm:cxn modelId="{2B5C74BE-09B8-4156-85CE-8EC4C52C969B}" type="presParOf" srcId="{30AB3C00-557C-415A-AD1F-B6858BFE4480}" destId="{11902F74-6EFA-4A1C-B751-938489548D8C}" srcOrd="2" destOrd="0" presId="urn:microsoft.com/office/officeart/2005/8/layout/hList2"/>
    <dgm:cxn modelId="{00AD67A9-2AB4-4215-9403-DD83EACCB370}" type="presParOf" srcId="{676B3A4F-4860-47D3-BF17-75DAD1833F94}" destId="{A6F36239-ECE3-47CE-A6C8-D8EBEF23F93A}" srcOrd="3" destOrd="0" presId="urn:microsoft.com/office/officeart/2005/8/layout/hList2"/>
    <dgm:cxn modelId="{6F9A6B81-60A0-4C1F-93E5-B55920DFB08C}" type="presParOf" srcId="{676B3A4F-4860-47D3-BF17-75DAD1833F94}" destId="{06D2B715-0585-4183-9D81-676D25793F3B}" srcOrd="4" destOrd="0" presId="urn:microsoft.com/office/officeart/2005/8/layout/hList2"/>
    <dgm:cxn modelId="{81997998-9F01-4881-B658-A4446F4883B2}" type="presParOf" srcId="{06D2B715-0585-4183-9D81-676D25793F3B}" destId="{C1D2E77F-C8C3-4369-83DB-863675848909}" srcOrd="0" destOrd="0" presId="urn:microsoft.com/office/officeart/2005/8/layout/hList2"/>
    <dgm:cxn modelId="{97B3A917-A3B8-460F-8076-E70F5496A576}" type="presParOf" srcId="{06D2B715-0585-4183-9D81-676D25793F3B}" destId="{4D938ACB-A589-40B2-AF4C-53F6CC1D24E6}" srcOrd="1" destOrd="0" presId="urn:microsoft.com/office/officeart/2005/8/layout/hList2"/>
    <dgm:cxn modelId="{0FEB1ACF-7CCC-45C4-85FF-821426A025B4}" type="presParOf" srcId="{06D2B715-0585-4183-9D81-676D25793F3B}" destId="{7C541055-E241-459A-BE4D-6382F780D08B}"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EC2BFC-6EC0-4AEE-9E6E-ECEF7C826978}"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s-ES"/>
        </a:p>
      </dgm:t>
    </dgm:pt>
    <dgm:pt modelId="{CA439D4F-174B-4DFF-997E-5523D0056D5A}">
      <dgm:prSet phldrT="[Texto]"/>
      <dgm:spPr/>
      <dgm:t>
        <a:bodyPr/>
        <a:lstStyle/>
        <a:p>
          <a:r>
            <a:rPr lang="es-ES" b="1" dirty="0"/>
            <a:t>Arquitectura Dirigida por Modelos (MDA)</a:t>
          </a:r>
          <a:endParaRPr lang="es-ES" dirty="0"/>
        </a:p>
      </dgm:t>
    </dgm:pt>
    <dgm:pt modelId="{0834043B-C5AC-4CF4-9177-489F1D7E2CF1}" type="parTrans" cxnId="{572B1F88-A4E2-40B0-9EAF-3147C1367F21}">
      <dgm:prSet/>
      <dgm:spPr/>
      <dgm:t>
        <a:bodyPr/>
        <a:lstStyle/>
        <a:p>
          <a:endParaRPr lang="es-ES"/>
        </a:p>
      </dgm:t>
    </dgm:pt>
    <dgm:pt modelId="{5FCE962E-221D-443F-9363-7E7E016EFA7C}" type="sibTrans" cxnId="{572B1F88-A4E2-40B0-9EAF-3147C1367F21}">
      <dgm:prSet/>
      <dgm:spPr/>
      <dgm:t>
        <a:bodyPr/>
        <a:lstStyle/>
        <a:p>
          <a:endParaRPr lang="es-ES"/>
        </a:p>
      </dgm:t>
    </dgm:pt>
    <dgm:pt modelId="{22A4ED69-3BDD-4FFB-9E5E-810CB89C549B}">
      <dgm:prSet phldrT="[Texto]"/>
      <dgm:spPr/>
      <dgm:t>
        <a:bodyPr/>
        <a:lstStyle/>
        <a:p>
          <a:r>
            <a:rPr lang="es-ES" dirty="0"/>
            <a:t>MDA es un concepto promovido por el OMG (acrónimo inglés de </a:t>
          </a:r>
          <a:r>
            <a:rPr lang="es-ES" dirty="0" err="1"/>
            <a:t>Object</a:t>
          </a:r>
          <a:r>
            <a:rPr lang="es-ES" dirty="0"/>
            <a:t> Management </a:t>
          </a:r>
          <a:r>
            <a:rPr lang="es-ES" dirty="0" err="1"/>
            <a:t>Group</a:t>
          </a:r>
          <a:r>
            <a:rPr lang="es-ES" dirty="0"/>
            <a:t>) a partir de 2000, con el objetivo de afrontar los desafíos de integración de las aplicaciones y los continuos cambios tecnológicos. </a:t>
          </a:r>
        </a:p>
      </dgm:t>
    </dgm:pt>
    <dgm:pt modelId="{F11F2ACC-8E04-44B3-98F3-FB5DB3C10462}" type="parTrans" cxnId="{9658A4A6-6562-4D21-9700-A507BAB517DD}">
      <dgm:prSet/>
      <dgm:spPr/>
      <dgm:t>
        <a:bodyPr/>
        <a:lstStyle/>
        <a:p>
          <a:endParaRPr lang="es-ES"/>
        </a:p>
      </dgm:t>
    </dgm:pt>
    <dgm:pt modelId="{39A8C64C-D2EA-4D79-85EF-3B585FBAED21}" type="sibTrans" cxnId="{9658A4A6-6562-4D21-9700-A507BAB517DD}">
      <dgm:prSet/>
      <dgm:spPr/>
      <dgm:t>
        <a:bodyPr/>
        <a:lstStyle/>
        <a:p>
          <a:endParaRPr lang="es-ES"/>
        </a:p>
      </dgm:t>
    </dgm:pt>
    <dgm:pt modelId="{C7431AA2-3454-4B46-9E3C-285AFD5720B1}">
      <dgm:prSet phldrT="[Texto]"/>
      <dgm:spPr/>
      <dgm:t>
        <a:bodyPr/>
        <a:lstStyle/>
        <a:p>
          <a:r>
            <a:rPr lang="es-ES" b="1" dirty="0"/>
            <a:t>Modelado Específico del Dominio (DSM y </a:t>
          </a:r>
          <a:r>
            <a:rPr lang="es-ES" b="1" dirty="0" err="1"/>
            <a:t>DSLs</a:t>
          </a:r>
          <a:r>
            <a:rPr lang="es-ES" b="1" dirty="0"/>
            <a:t>)</a:t>
          </a:r>
          <a:endParaRPr lang="es-ES" dirty="0"/>
        </a:p>
      </dgm:t>
    </dgm:pt>
    <dgm:pt modelId="{155E2BD9-3D24-4970-8895-F42697814373}" type="parTrans" cxnId="{964272D7-3A03-41D9-8325-5C9D0DF7416E}">
      <dgm:prSet/>
      <dgm:spPr/>
      <dgm:t>
        <a:bodyPr/>
        <a:lstStyle/>
        <a:p>
          <a:endParaRPr lang="es-ES"/>
        </a:p>
      </dgm:t>
    </dgm:pt>
    <dgm:pt modelId="{235954EF-D0DA-4546-985D-95DB64024F94}" type="sibTrans" cxnId="{964272D7-3A03-41D9-8325-5C9D0DF7416E}">
      <dgm:prSet/>
      <dgm:spPr/>
      <dgm:t>
        <a:bodyPr/>
        <a:lstStyle/>
        <a:p>
          <a:endParaRPr lang="es-ES"/>
        </a:p>
      </dgm:t>
    </dgm:pt>
    <dgm:pt modelId="{19B250A7-9145-499F-B971-428B3FBECA78}">
      <dgm:prSet phldrT="[Texto]"/>
      <dgm:spPr/>
      <dgm:t>
        <a:bodyPr/>
        <a:lstStyle/>
        <a:p>
          <a:r>
            <a:rPr lang="es-ES" dirty="0"/>
            <a:t>Por su parte, la iniciativa DSM (</a:t>
          </a:r>
          <a:r>
            <a:rPr lang="es-ES" dirty="0" err="1"/>
            <a:t>Domain-Specific</a:t>
          </a:r>
          <a:r>
            <a:rPr lang="es-ES" dirty="0"/>
            <a:t> </a:t>
          </a:r>
          <a:r>
            <a:rPr lang="es-ES" dirty="0" err="1"/>
            <a:t>Modeling</a:t>
          </a:r>
          <a:r>
            <a:rPr lang="es-ES" dirty="0"/>
            <a:t>) es principalmente conocida como la idea de crear modelos para un dominio, utilizando un lenguaje focalizado y especializado para dicho dominio.</a:t>
          </a:r>
        </a:p>
      </dgm:t>
    </dgm:pt>
    <dgm:pt modelId="{1153567B-375E-43B6-BF80-FE26801586EF}" type="parTrans" cxnId="{54DD4F52-077C-4770-8D4B-81EA241E8F04}">
      <dgm:prSet/>
      <dgm:spPr/>
      <dgm:t>
        <a:bodyPr/>
        <a:lstStyle/>
        <a:p>
          <a:endParaRPr lang="es-ES"/>
        </a:p>
      </dgm:t>
    </dgm:pt>
    <dgm:pt modelId="{39D88D99-D35B-40B9-9C4D-3A0565B0AADC}" type="sibTrans" cxnId="{54DD4F52-077C-4770-8D4B-81EA241E8F04}">
      <dgm:prSet/>
      <dgm:spPr/>
      <dgm:t>
        <a:bodyPr/>
        <a:lstStyle/>
        <a:p>
          <a:endParaRPr lang="es-ES"/>
        </a:p>
      </dgm:t>
    </dgm:pt>
    <dgm:pt modelId="{886C4595-BAA2-40FB-BA1F-0CE7A214175B}" type="pres">
      <dgm:prSet presAssocID="{D6EC2BFC-6EC0-4AEE-9E6E-ECEF7C826978}" presName="Name0" presStyleCnt="0">
        <dgm:presLayoutVars>
          <dgm:dir/>
          <dgm:animLvl val="lvl"/>
          <dgm:resizeHandles val="exact"/>
        </dgm:presLayoutVars>
      </dgm:prSet>
      <dgm:spPr/>
    </dgm:pt>
    <dgm:pt modelId="{42945850-C2F5-4BB3-9B6A-2D3F3E44DAFA}" type="pres">
      <dgm:prSet presAssocID="{CA439D4F-174B-4DFF-997E-5523D0056D5A}" presName="composite" presStyleCnt="0"/>
      <dgm:spPr/>
    </dgm:pt>
    <dgm:pt modelId="{698B09E9-E564-4995-B803-92F27A804FD1}" type="pres">
      <dgm:prSet presAssocID="{CA439D4F-174B-4DFF-997E-5523D0056D5A}" presName="parTx" presStyleLbl="alignNode1" presStyleIdx="0" presStyleCnt="2">
        <dgm:presLayoutVars>
          <dgm:chMax val="0"/>
          <dgm:chPref val="0"/>
          <dgm:bulletEnabled val="1"/>
        </dgm:presLayoutVars>
      </dgm:prSet>
      <dgm:spPr/>
    </dgm:pt>
    <dgm:pt modelId="{7FECF575-DA37-42D4-8C81-D1178B712038}" type="pres">
      <dgm:prSet presAssocID="{CA439D4F-174B-4DFF-997E-5523D0056D5A}" presName="desTx" presStyleLbl="alignAccFollowNode1" presStyleIdx="0" presStyleCnt="2">
        <dgm:presLayoutVars>
          <dgm:bulletEnabled val="1"/>
        </dgm:presLayoutVars>
      </dgm:prSet>
      <dgm:spPr/>
    </dgm:pt>
    <dgm:pt modelId="{F9D90E64-9771-4BDF-95B4-E206878D8660}" type="pres">
      <dgm:prSet presAssocID="{5FCE962E-221D-443F-9363-7E7E016EFA7C}" presName="space" presStyleCnt="0"/>
      <dgm:spPr/>
    </dgm:pt>
    <dgm:pt modelId="{9B16DA55-083F-42F1-A8D9-37ECCD46DBAD}" type="pres">
      <dgm:prSet presAssocID="{C7431AA2-3454-4B46-9E3C-285AFD5720B1}" presName="composite" presStyleCnt="0"/>
      <dgm:spPr/>
    </dgm:pt>
    <dgm:pt modelId="{720F809C-1767-4EDA-BC30-2C7372343DB5}" type="pres">
      <dgm:prSet presAssocID="{C7431AA2-3454-4B46-9E3C-285AFD5720B1}" presName="parTx" presStyleLbl="alignNode1" presStyleIdx="1" presStyleCnt="2">
        <dgm:presLayoutVars>
          <dgm:chMax val="0"/>
          <dgm:chPref val="0"/>
          <dgm:bulletEnabled val="1"/>
        </dgm:presLayoutVars>
      </dgm:prSet>
      <dgm:spPr/>
    </dgm:pt>
    <dgm:pt modelId="{7FA30E77-D321-47D5-B380-18305D7EE10F}" type="pres">
      <dgm:prSet presAssocID="{C7431AA2-3454-4B46-9E3C-285AFD5720B1}" presName="desTx" presStyleLbl="alignAccFollowNode1" presStyleIdx="1" presStyleCnt="2">
        <dgm:presLayoutVars>
          <dgm:bulletEnabled val="1"/>
        </dgm:presLayoutVars>
      </dgm:prSet>
      <dgm:spPr/>
    </dgm:pt>
  </dgm:ptLst>
  <dgm:cxnLst>
    <dgm:cxn modelId="{CC80C607-6377-4DAD-BABE-C31160D0B94D}" type="presOf" srcId="{D6EC2BFC-6EC0-4AEE-9E6E-ECEF7C826978}" destId="{886C4595-BAA2-40FB-BA1F-0CE7A214175B}" srcOrd="0" destOrd="0" presId="urn:microsoft.com/office/officeart/2005/8/layout/hList1"/>
    <dgm:cxn modelId="{96421112-7A8E-46B6-97A2-68F6CD0C3923}" type="presOf" srcId="{22A4ED69-3BDD-4FFB-9E5E-810CB89C549B}" destId="{7FECF575-DA37-42D4-8C81-D1178B712038}" srcOrd="0" destOrd="0" presId="urn:microsoft.com/office/officeart/2005/8/layout/hList1"/>
    <dgm:cxn modelId="{69CD6433-4BB7-417E-AA50-D16E982405FB}" type="presOf" srcId="{C7431AA2-3454-4B46-9E3C-285AFD5720B1}" destId="{720F809C-1767-4EDA-BC30-2C7372343DB5}" srcOrd="0" destOrd="0" presId="urn:microsoft.com/office/officeart/2005/8/layout/hList1"/>
    <dgm:cxn modelId="{54DD4F52-077C-4770-8D4B-81EA241E8F04}" srcId="{C7431AA2-3454-4B46-9E3C-285AFD5720B1}" destId="{19B250A7-9145-499F-B971-428B3FBECA78}" srcOrd="0" destOrd="0" parTransId="{1153567B-375E-43B6-BF80-FE26801586EF}" sibTransId="{39D88D99-D35B-40B9-9C4D-3A0565B0AADC}"/>
    <dgm:cxn modelId="{423D1783-45DC-4B1E-9C53-0192D558FF57}" type="presOf" srcId="{19B250A7-9145-499F-B971-428B3FBECA78}" destId="{7FA30E77-D321-47D5-B380-18305D7EE10F}" srcOrd="0" destOrd="0" presId="urn:microsoft.com/office/officeart/2005/8/layout/hList1"/>
    <dgm:cxn modelId="{572B1F88-A4E2-40B0-9EAF-3147C1367F21}" srcId="{D6EC2BFC-6EC0-4AEE-9E6E-ECEF7C826978}" destId="{CA439D4F-174B-4DFF-997E-5523D0056D5A}" srcOrd="0" destOrd="0" parTransId="{0834043B-C5AC-4CF4-9177-489F1D7E2CF1}" sibTransId="{5FCE962E-221D-443F-9363-7E7E016EFA7C}"/>
    <dgm:cxn modelId="{9658A4A6-6562-4D21-9700-A507BAB517DD}" srcId="{CA439D4F-174B-4DFF-997E-5523D0056D5A}" destId="{22A4ED69-3BDD-4FFB-9E5E-810CB89C549B}" srcOrd="0" destOrd="0" parTransId="{F11F2ACC-8E04-44B3-98F3-FB5DB3C10462}" sibTransId="{39A8C64C-D2EA-4D79-85EF-3B585FBAED21}"/>
    <dgm:cxn modelId="{3C8889AF-8F03-4C40-8F85-E71F7BCC70B8}" type="presOf" srcId="{CA439D4F-174B-4DFF-997E-5523D0056D5A}" destId="{698B09E9-E564-4995-B803-92F27A804FD1}" srcOrd="0" destOrd="0" presId="urn:microsoft.com/office/officeart/2005/8/layout/hList1"/>
    <dgm:cxn modelId="{964272D7-3A03-41D9-8325-5C9D0DF7416E}" srcId="{D6EC2BFC-6EC0-4AEE-9E6E-ECEF7C826978}" destId="{C7431AA2-3454-4B46-9E3C-285AFD5720B1}" srcOrd="1" destOrd="0" parTransId="{155E2BD9-3D24-4970-8895-F42697814373}" sibTransId="{235954EF-D0DA-4546-985D-95DB64024F94}"/>
    <dgm:cxn modelId="{9E8DEDDD-2F58-4F20-88BB-0802879D4075}" type="presParOf" srcId="{886C4595-BAA2-40FB-BA1F-0CE7A214175B}" destId="{42945850-C2F5-4BB3-9B6A-2D3F3E44DAFA}" srcOrd="0" destOrd="0" presId="urn:microsoft.com/office/officeart/2005/8/layout/hList1"/>
    <dgm:cxn modelId="{C16BFE82-6390-41FD-91CF-6D5CF29857FE}" type="presParOf" srcId="{42945850-C2F5-4BB3-9B6A-2D3F3E44DAFA}" destId="{698B09E9-E564-4995-B803-92F27A804FD1}" srcOrd="0" destOrd="0" presId="urn:microsoft.com/office/officeart/2005/8/layout/hList1"/>
    <dgm:cxn modelId="{1CA3785E-6FAF-41BA-B19D-146809C0DAD8}" type="presParOf" srcId="{42945850-C2F5-4BB3-9B6A-2D3F3E44DAFA}" destId="{7FECF575-DA37-42D4-8C81-D1178B712038}" srcOrd="1" destOrd="0" presId="urn:microsoft.com/office/officeart/2005/8/layout/hList1"/>
    <dgm:cxn modelId="{B6F712FC-6BA9-4C79-9493-293A258CD5D0}" type="presParOf" srcId="{886C4595-BAA2-40FB-BA1F-0CE7A214175B}" destId="{F9D90E64-9771-4BDF-95B4-E206878D8660}" srcOrd="1" destOrd="0" presId="urn:microsoft.com/office/officeart/2005/8/layout/hList1"/>
    <dgm:cxn modelId="{4348BA61-C8D5-4B1C-9836-7A4B78029235}" type="presParOf" srcId="{886C4595-BAA2-40FB-BA1F-0CE7A214175B}" destId="{9B16DA55-083F-42F1-A8D9-37ECCD46DBAD}" srcOrd="2" destOrd="0" presId="urn:microsoft.com/office/officeart/2005/8/layout/hList1"/>
    <dgm:cxn modelId="{FF52F2E5-2F34-415A-AE55-308855AA8E92}" type="presParOf" srcId="{9B16DA55-083F-42F1-A8D9-37ECCD46DBAD}" destId="{720F809C-1767-4EDA-BC30-2C7372343DB5}" srcOrd="0" destOrd="0" presId="urn:microsoft.com/office/officeart/2005/8/layout/hList1"/>
    <dgm:cxn modelId="{52152A92-4AB0-4297-9813-A6AB72332D9A}" type="presParOf" srcId="{9B16DA55-083F-42F1-A8D9-37ECCD46DBAD}" destId="{7FA30E77-D321-47D5-B380-18305D7EE1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B6931-7F83-4FA1-9792-556272D099C7}">
      <dsp:nvSpPr>
        <dsp:cNvPr id="0" name=""/>
        <dsp:cNvSpPr/>
      </dsp:nvSpPr>
      <dsp:spPr>
        <a:xfrm rot="16200000">
          <a:off x="-1063873" y="1064617"/>
          <a:ext cx="4064000" cy="1934765"/>
        </a:xfrm>
        <a:prstGeom prst="flowChartManualOperati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2071" bIns="0" numCol="1" spcCol="1270" anchor="ctr" anchorCtr="0">
          <a:noAutofit/>
        </a:bodyPr>
        <a:lstStyle/>
        <a:p>
          <a:pPr marL="0" lvl="0" indent="0" algn="ctr" defTabSz="711200">
            <a:lnSpc>
              <a:spcPct val="90000"/>
            </a:lnSpc>
            <a:spcBef>
              <a:spcPct val="0"/>
            </a:spcBef>
            <a:spcAft>
              <a:spcPct val="35000"/>
            </a:spcAft>
            <a:buNone/>
          </a:pPr>
          <a:r>
            <a:rPr lang="es-ES" sz="1600" kern="1200" dirty="0"/>
            <a:t>Históricamente, el proceso de desarrollo de software ha resultado caro, riesgoso, incierto y demasiado lento para las condiciones de negocio modernas.</a:t>
          </a:r>
        </a:p>
      </dsp:txBody>
      <dsp:txXfrm rot="5400000">
        <a:off x="744" y="812800"/>
        <a:ext cx="1934765" cy="2438400"/>
      </dsp:txXfrm>
    </dsp:sp>
    <dsp:sp modelId="{7A230981-1F40-46CF-A415-6D37649FD0E7}">
      <dsp:nvSpPr>
        <dsp:cNvPr id="0" name=""/>
        <dsp:cNvSpPr/>
      </dsp:nvSpPr>
      <dsp:spPr>
        <a:xfrm rot="16200000">
          <a:off x="1016000" y="1064617"/>
          <a:ext cx="4064000" cy="1934765"/>
        </a:xfrm>
        <a:prstGeom prst="flowChartManualOperation">
          <a:avLst/>
        </a:prstGeom>
        <a:gradFill rotWithShape="0">
          <a:gsLst>
            <a:gs pos="0">
              <a:schemeClr val="accent5">
                <a:hueOff val="3600000"/>
                <a:satOff val="-14561"/>
                <a:lumOff val="-16274"/>
                <a:alphaOff val="0"/>
                <a:shade val="51000"/>
                <a:satMod val="130000"/>
              </a:schemeClr>
            </a:gs>
            <a:gs pos="80000">
              <a:schemeClr val="accent5">
                <a:hueOff val="3600000"/>
                <a:satOff val="-14561"/>
                <a:lumOff val="-16274"/>
                <a:alphaOff val="0"/>
                <a:shade val="93000"/>
                <a:satMod val="130000"/>
              </a:schemeClr>
            </a:gs>
            <a:gs pos="100000">
              <a:schemeClr val="accent5">
                <a:hueOff val="3600000"/>
                <a:satOff val="-14561"/>
                <a:lumOff val="-1627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2071" bIns="0" numCol="1" spcCol="1270" anchor="ctr" anchorCtr="0">
          <a:noAutofit/>
        </a:bodyPr>
        <a:lstStyle/>
        <a:p>
          <a:pPr marL="0" lvl="0" indent="0" algn="ctr" defTabSz="711200">
            <a:lnSpc>
              <a:spcPct val="90000"/>
            </a:lnSpc>
            <a:spcBef>
              <a:spcPct val="0"/>
            </a:spcBef>
            <a:spcAft>
              <a:spcPct val="35000"/>
            </a:spcAft>
            <a:buNone/>
          </a:pPr>
          <a:r>
            <a:rPr lang="es-ES" sz="1600" kern="1200" dirty="0"/>
            <a:t>Estos inconvenientes dieron origen al concepto de “crisis del software” .</a:t>
          </a:r>
        </a:p>
      </dsp:txBody>
      <dsp:txXfrm rot="5400000">
        <a:off x="2080617" y="812800"/>
        <a:ext cx="1934765" cy="2438400"/>
      </dsp:txXfrm>
    </dsp:sp>
    <dsp:sp modelId="{FDBC897A-B4A9-41DA-877F-3929B4D05D6E}">
      <dsp:nvSpPr>
        <dsp:cNvPr id="0" name=""/>
        <dsp:cNvSpPr/>
      </dsp:nvSpPr>
      <dsp:spPr>
        <a:xfrm rot="16200000">
          <a:off x="3095873" y="1064617"/>
          <a:ext cx="4064000" cy="1934765"/>
        </a:xfrm>
        <a:prstGeom prst="flowChartManualOperation">
          <a:avLst/>
        </a:prstGeom>
        <a:gradFill rotWithShape="0">
          <a:gsLst>
            <a:gs pos="0">
              <a:schemeClr val="accent5">
                <a:hueOff val="7200000"/>
                <a:satOff val="-29122"/>
                <a:lumOff val="-32549"/>
                <a:alphaOff val="0"/>
                <a:shade val="51000"/>
                <a:satMod val="130000"/>
              </a:schemeClr>
            </a:gs>
            <a:gs pos="80000">
              <a:schemeClr val="accent5">
                <a:hueOff val="7200000"/>
                <a:satOff val="-29122"/>
                <a:lumOff val="-32549"/>
                <a:alphaOff val="0"/>
                <a:shade val="93000"/>
                <a:satMod val="130000"/>
              </a:schemeClr>
            </a:gs>
            <a:gs pos="100000">
              <a:schemeClr val="accent5">
                <a:hueOff val="7200000"/>
                <a:satOff val="-29122"/>
                <a:lumOff val="-3254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2071" bIns="0" numCol="1" spcCol="1270" anchor="ctr" anchorCtr="0">
          <a:noAutofit/>
        </a:bodyPr>
        <a:lstStyle/>
        <a:p>
          <a:pPr marL="0" lvl="0" indent="0" algn="ctr" defTabSz="711200">
            <a:lnSpc>
              <a:spcPct val="90000"/>
            </a:lnSpc>
            <a:spcBef>
              <a:spcPct val="0"/>
            </a:spcBef>
            <a:spcAft>
              <a:spcPct val="35000"/>
            </a:spcAft>
            <a:buNone/>
          </a:pPr>
          <a:r>
            <a:rPr lang="es-ES" sz="1600" kern="1200" dirty="0"/>
            <a:t>La crisis del software es un término informático acuñado en 1968, en la primera conferencia organizada por la OTAN sobre desarrollo de software.</a:t>
          </a:r>
        </a:p>
      </dsp:txBody>
      <dsp:txXfrm rot="5400000">
        <a:off x="4160490" y="812800"/>
        <a:ext cx="1934765" cy="2438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9FECB-B6BE-4FBF-BBC6-C1720A95E000}">
      <dsp:nvSpPr>
        <dsp:cNvPr id="0" name=""/>
        <dsp:cNvSpPr/>
      </dsp:nvSpPr>
      <dsp:spPr>
        <a:xfrm>
          <a:off x="-4594335" y="-704407"/>
          <a:ext cx="5472816" cy="5472816"/>
        </a:xfrm>
        <a:prstGeom prst="blockArc">
          <a:avLst>
            <a:gd name="adj1" fmla="val 18900000"/>
            <a:gd name="adj2" fmla="val 2700000"/>
            <a:gd name="adj3" fmla="val 395"/>
          </a:avLst>
        </a:pr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7801085-6A5B-421C-94EE-2F387730D498}">
      <dsp:nvSpPr>
        <dsp:cNvPr id="0" name=""/>
        <dsp:cNvSpPr/>
      </dsp:nvSpPr>
      <dsp:spPr>
        <a:xfrm>
          <a:off x="564979" y="406400"/>
          <a:ext cx="5475833" cy="81280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45720" rIns="45720" bIns="4572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kern="1200" dirty="0"/>
            <a:t>Modelos con diferentes niveles de abstracción, escritos en lenguajes bien definidos.</a:t>
          </a:r>
        </a:p>
      </dsp:txBody>
      <dsp:txXfrm>
        <a:off x="564979" y="406400"/>
        <a:ext cx="5475833" cy="812800"/>
      </dsp:txXfrm>
    </dsp:sp>
    <dsp:sp modelId="{6891E608-64CF-4A79-A847-C49F3B3702A7}">
      <dsp:nvSpPr>
        <dsp:cNvPr id="0" name=""/>
        <dsp:cNvSpPr/>
      </dsp:nvSpPr>
      <dsp:spPr>
        <a:xfrm>
          <a:off x="56979" y="304800"/>
          <a:ext cx="1016000" cy="101600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3A35AD-0955-4498-B521-4C2D6B706E74}">
      <dsp:nvSpPr>
        <dsp:cNvPr id="0" name=""/>
        <dsp:cNvSpPr/>
      </dsp:nvSpPr>
      <dsp:spPr>
        <a:xfrm>
          <a:off x="860432" y="1625599"/>
          <a:ext cx="5180380" cy="81280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45720" rIns="45720" bIns="45720" numCol="1" spcCol="1270" anchor="ctr" anchorCtr="0">
          <a:noAutofit/>
        </a:bodyPr>
        <a:lstStyle/>
        <a:p>
          <a:pPr marL="0" lvl="0" indent="0" algn="l" defTabSz="800100">
            <a:lnSpc>
              <a:spcPct val="90000"/>
            </a:lnSpc>
            <a:spcBef>
              <a:spcPct val="0"/>
            </a:spcBef>
            <a:spcAft>
              <a:spcPct val="35000"/>
            </a:spcAft>
            <a:buNone/>
          </a:pPr>
          <a:r>
            <a:rPr lang="es-ES" sz="1800" kern="1200" dirty="0"/>
            <a:t>Definiciones de cómo un modelo se transforma en otro modelo más específico. </a:t>
          </a:r>
        </a:p>
      </dsp:txBody>
      <dsp:txXfrm>
        <a:off x="860432" y="1625599"/>
        <a:ext cx="5180380" cy="812800"/>
      </dsp:txXfrm>
    </dsp:sp>
    <dsp:sp modelId="{23D94158-C3D0-413D-9D18-E7AD9514AEF4}">
      <dsp:nvSpPr>
        <dsp:cNvPr id="0" name=""/>
        <dsp:cNvSpPr/>
      </dsp:nvSpPr>
      <dsp:spPr>
        <a:xfrm>
          <a:off x="352432" y="1523999"/>
          <a:ext cx="1016000" cy="101600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1F3D59E-74EE-4BB8-8F2E-1FDB325567D5}">
      <dsp:nvSpPr>
        <dsp:cNvPr id="0" name=""/>
        <dsp:cNvSpPr/>
      </dsp:nvSpPr>
      <dsp:spPr>
        <a:xfrm>
          <a:off x="564979" y="2844800"/>
          <a:ext cx="5475833" cy="81280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45720" rIns="45720" bIns="45720" numCol="1" spcCol="1270" anchor="ctr" anchorCtr="0">
          <a:noAutofit/>
        </a:bodyPr>
        <a:lstStyle/>
        <a:p>
          <a:pPr marL="0" lvl="0" indent="0" algn="l" defTabSz="800100">
            <a:lnSpc>
              <a:spcPct val="90000"/>
            </a:lnSpc>
            <a:spcBef>
              <a:spcPct val="0"/>
            </a:spcBef>
            <a:spcAft>
              <a:spcPct val="35000"/>
            </a:spcAft>
            <a:buNone/>
          </a:pPr>
          <a:r>
            <a:rPr lang="es-ES" sz="1800" kern="1200" dirty="0"/>
            <a:t>Herramientas de software que den soporte a la creación de modelos y su posterior transformación.</a:t>
          </a:r>
        </a:p>
      </dsp:txBody>
      <dsp:txXfrm>
        <a:off x="564979" y="2844800"/>
        <a:ext cx="5475833" cy="812800"/>
      </dsp:txXfrm>
    </dsp:sp>
    <dsp:sp modelId="{163C92FE-C845-4A8B-86C7-AAC6114164E6}">
      <dsp:nvSpPr>
        <dsp:cNvPr id="0" name=""/>
        <dsp:cNvSpPr/>
      </dsp:nvSpPr>
      <dsp:spPr>
        <a:xfrm>
          <a:off x="56979" y="2743200"/>
          <a:ext cx="1016000" cy="101600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B1EE4-DF06-4AB6-822A-B3A3AD3A30DA}">
      <dsp:nvSpPr>
        <dsp:cNvPr id="0" name=""/>
        <dsp:cNvSpPr/>
      </dsp:nvSpPr>
      <dsp:spPr>
        <a:xfrm>
          <a:off x="0" y="510142"/>
          <a:ext cx="4469606" cy="42471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baseline="0"/>
            <a:t>El metamodelo es un modelo para la información que puede ser expresada durante la construcción del modelo de un sistema. </a:t>
          </a:r>
          <a:endParaRPr lang="en-US" sz="1100" kern="1200"/>
        </a:p>
      </dsp:txBody>
      <dsp:txXfrm>
        <a:off x="20733" y="530875"/>
        <a:ext cx="4428140" cy="383244"/>
      </dsp:txXfrm>
    </dsp:sp>
    <dsp:sp modelId="{2B38D8AD-A28F-4BA0-B4CD-9548BACBD8CC}">
      <dsp:nvSpPr>
        <dsp:cNvPr id="0" name=""/>
        <dsp:cNvSpPr/>
      </dsp:nvSpPr>
      <dsp:spPr>
        <a:xfrm>
          <a:off x="0" y="966532"/>
          <a:ext cx="4469606" cy="424710"/>
        </a:xfrm>
        <a:prstGeom prst="roundRect">
          <a:avLst/>
        </a:prstGeom>
        <a:gradFill rotWithShape="0">
          <a:gsLst>
            <a:gs pos="0">
              <a:schemeClr val="accent5">
                <a:hueOff val="1200000"/>
                <a:satOff val="-4854"/>
                <a:lumOff val="-5425"/>
                <a:alphaOff val="0"/>
                <a:shade val="51000"/>
                <a:satMod val="130000"/>
              </a:schemeClr>
            </a:gs>
            <a:gs pos="80000">
              <a:schemeClr val="accent5">
                <a:hueOff val="1200000"/>
                <a:satOff val="-4854"/>
                <a:lumOff val="-5425"/>
                <a:alphaOff val="0"/>
                <a:shade val="93000"/>
                <a:satMod val="130000"/>
              </a:schemeClr>
            </a:gs>
            <a:gs pos="100000">
              <a:schemeClr val="accent5">
                <a:hueOff val="1200000"/>
                <a:satOff val="-4854"/>
                <a:lumOff val="-542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baseline="0"/>
            <a:t>define los elementos de modelado tales como Class_diagrams, State_machines, Sequence_diagrams en el metamodelo de UML.</a:t>
          </a:r>
          <a:endParaRPr lang="en-US" sz="1100" kern="1200"/>
        </a:p>
      </dsp:txBody>
      <dsp:txXfrm>
        <a:off x="20733" y="987265"/>
        <a:ext cx="4428140" cy="383244"/>
      </dsp:txXfrm>
    </dsp:sp>
    <dsp:sp modelId="{B4F570CA-3575-4E84-BCAB-3F711E595981}">
      <dsp:nvSpPr>
        <dsp:cNvPr id="0" name=""/>
        <dsp:cNvSpPr/>
      </dsp:nvSpPr>
      <dsp:spPr>
        <a:xfrm>
          <a:off x="0" y="1422922"/>
          <a:ext cx="4469606" cy="424710"/>
        </a:xfrm>
        <a:prstGeom prst="roundRect">
          <a:avLst/>
        </a:prstGeom>
        <a:gradFill rotWithShape="0">
          <a:gsLst>
            <a:gs pos="0">
              <a:schemeClr val="accent5">
                <a:hueOff val="2400000"/>
                <a:satOff val="-9707"/>
                <a:lumOff val="-10850"/>
                <a:alphaOff val="0"/>
                <a:shade val="51000"/>
                <a:satMod val="130000"/>
              </a:schemeClr>
            </a:gs>
            <a:gs pos="80000">
              <a:schemeClr val="accent5">
                <a:hueOff val="2400000"/>
                <a:satOff val="-9707"/>
                <a:lumOff val="-10850"/>
                <a:alphaOff val="0"/>
                <a:shade val="93000"/>
                <a:satMod val="130000"/>
              </a:schemeClr>
            </a:gs>
            <a:gs pos="100000">
              <a:schemeClr val="accent5">
                <a:hueOff val="2400000"/>
                <a:satOff val="-9707"/>
                <a:lumOff val="-1085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baseline="0"/>
            <a:t>Además define en que forma estos elementos se relacionan para conformar el modelo de un sistema. </a:t>
          </a:r>
          <a:endParaRPr lang="en-US" sz="1100" kern="1200"/>
        </a:p>
      </dsp:txBody>
      <dsp:txXfrm>
        <a:off x="20733" y="1443655"/>
        <a:ext cx="4428140" cy="383244"/>
      </dsp:txXfrm>
    </dsp:sp>
    <dsp:sp modelId="{4B1BB2EC-EECD-458C-A5CD-B08B3E726F1E}">
      <dsp:nvSpPr>
        <dsp:cNvPr id="0" name=""/>
        <dsp:cNvSpPr/>
      </dsp:nvSpPr>
      <dsp:spPr>
        <a:xfrm>
          <a:off x="0" y="1879313"/>
          <a:ext cx="4469606" cy="424710"/>
        </a:xfrm>
        <a:prstGeom prst="roundRect">
          <a:avLst/>
        </a:prstGeom>
        <a:gradFill rotWithShape="0">
          <a:gsLst>
            <a:gs pos="0">
              <a:schemeClr val="accent5">
                <a:hueOff val="3600000"/>
                <a:satOff val="-14561"/>
                <a:lumOff val="-16274"/>
                <a:alphaOff val="0"/>
                <a:shade val="51000"/>
                <a:satMod val="130000"/>
              </a:schemeClr>
            </a:gs>
            <a:gs pos="80000">
              <a:schemeClr val="accent5">
                <a:hueOff val="3600000"/>
                <a:satOff val="-14561"/>
                <a:lumOff val="-16274"/>
                <a:alphaOff val="0"/>
                <a:shade val="93000"/>
                <a:satMod val="130000"/>
              </a:schemeClr>
            </a:gs>
            <a:gs pos="100000">
              <a:schemeClr val="accent5">
                <a:hueOff val="3600000"/>
                <a:satOff val="-14561"/>
                <a:lumOff val="-162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baseline="0"/>
            <a:t>El metamodelo es una descripción del lenguaje de modelado en sí.</a:t>
          </a:r>
          <a:endParaRPr lang="en-US" sz="1100" kern="1200"/>
        </a:p>
      </dsp:txBody>
      <dsp:txXfrm>
        <a:off x="20733" y="1900046"/>
        <a:ext cx="4428140" cy="383244"/>
      </dsp:txXfrm>
    </dsp:sp>
    <dsp:sp modelId="{166F0445-082B-425F-9541-62A44493CC20}">
      <dsp:nvSpPr>
        <dsp:cNvPr id="0" name=""/>
        <dsp:cNvSpPr/>
      </dsp:nvSpPr>
      <dsp:spPr>
        <a:xfrm>
          <a:off x="0" y="2335703"/>
          <a:ext cx="4469606" cy="424710"/>
        </a:xfrm>
        <a:prstGeom prst="roundRect">
          <a:avLst/>
        </a:prstGeom>
        <a:gradFill rotWithShape="0">
          <a:gsLst>
            <a:gs pos="0">
              <a:schemeClr val="accent5">
                <a:hueOff val="4800000"/>
                <a:satOff val="-19415"/>
                <a:lumOff val="-21699"/>
                <a:alphaOff val="0"/>
                <a:shade val="51000"/>
                <a:satMod val="130000"/>
              </a:schemeClr>
            </a:gs>
            <a:gs pos="80000">
              <a:schemeClr val="accent5">
                <a:hueOff val="4800000"/>
                <a:satOff val="-19415"/>
                <a:lumOff val="-21699"/>
                <a:alphaOff val="0"/>
                <a:shade val="93000"/>
                <a:satMod val="130000"/>
              </a:schemeClr>
            </a:gs>
            <a:gs pos="100000">
              <a:schemeClr val="accent5">
                <a:hueOff val="4800000"/>
                <a:satOff val="-19415"/>
                <a:lumOff val="-216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baseline="0"/>
            <a:t>Su semántica es el conjunto de todos los modelos bien formados. </a:t>
          </a:r>
          <a:endParaRPr lang="en-US" sz="1100" kern="1200"/>
        </a:p>
      </dsp:txBody>
      <dsp:txXfrm>
        <a:off x="20733" y="2356436"/>
        <a:ext cx="4428140" cy="383244"/>
      </dsp:txXfrm>
    </dsp:sp>
    <dsp:sp modelId="{3619A9DF-E11F-49E3-8AB5-538DB0E9C875}">
      <dsp:nvSpPr>
        <dsp:cNvPr id="0" name=""/>
        <dsp:cNvSpPr/>
      </dsp:nvSpPr>
      <dsp:spPr>
        <a:xfrm>
          <a:off x="0" y="2792093"/>
          <a:ext cx="4469606" cy="424710"/>
        </a:xfrm>
        <a:prstGeom prst="roundRect">
          <a:avLst/>
        </a:prstGeom>
        <a:gradFill rotWithShape="0">
          <a:gsLst>
            <a:gs pos="0">
              <a:schemeClr val="accent5">
                <a:hueOff val="6000000"/>
                <a:satOff val="-24268"/>
                <a:lumOff val="-27124"/>
                <a:alphaOff val="0"/>
                <a:shade val="51000"/>
                <a:satMod val="130000"/>
              </a:schemeClr>
            </a:gs>
            <a:gs pos="80000">
              <a:schemeClr val="accent5">
                <a:hueOff val="6000000"/>
                <a:satOff val="-24268"/>
                <a:lumOff val="-27124"/>
                <a:alphaOff val="0"/>
                <a:shade val="93000"/>
                <a:satMod val="130000"/>
              </a:schemeClr>
            </a:gs>
            <a:gs pos="100000">
              <a:schemeClr val="accent5">
                <a:hueOff val="6000000"/>
                <a:satOff val="-24268"/>
                <a:lumOff val="-2712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baseline="0"/>
            <a:t>El metamodelo es independiente de cualquier modelo en particular,</a:t>
          </a:r>
          <a:endParaRPr lang="en-US" sz="1100" kern="1200"/>
        </a:p>
      </dsp:txBody>
      <dsp:txXfrm>
        <a:off x="20733" y="2812826"/>
        <a:ext cx="4428140" cy="383244"/>
      </dsp:txXfrm>
    </dsp:sp>
    <dsp:sp modelId="{3E977B16-A512-4E5C-9316-12460A957D16}">
      <dsp:nvSpPr>
        <dsp:cNvPr id="0" name=""/>
        <dsp:cNvSpPr/>
      </dsp:nvSpPr>
      <dsp:spPr>
        <a:xfrm>
          <a:off x="0" y="3248483"/>
          <a:ext cx="4469606" cy="424710"/>
        </a:xfrm>
        <a:prstGeom prst="roundRect">
          <a:avLst/>
        </a:prstGeom>
        <a:gradFill rotWithShape="0">
          <a:gsLst>
            <a:gs pos="0">
              <a:schemeClr val="accent5">
                <a:hueOff val="7200000"/>
                <a:satOff val="-29122"/>
                <a:lumOff val="-32549"/>
                <a:alphaOff val="0"/>
                <a:shade val="51000"/>
                <a:satMod val="130000"/>
              </a:schemeClr>
            </a:gs>
            <a:gs pos="80000">
              <a:schemeClr val="accent5">
                <a:hueOff val="7200000"/>
                <a:satOff val="-29122"/>
                <a:lumOff val="-32549"/>
                <a:alphaOff val="0"/>
                <a:shade val="93000"/>
                <a:satMod val="130000"/>
              </a:schemeClr>
            </a:gs>
            <a:gs pos="100000">
              <a:schemeClr val="accent5">
                <a:hueOff val="7200000"/>
                <a:satOff val="-29122"/>
                <a:lumOff val="-32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baseline="0"/>
            <a:t>describe los elementos del lenguaje y las restricciones que deben cumplir todos los modelos</a:t>
          </a:r>
          <a:endParaRPr lang="en-US" sz="1100" kern="1200"/>
        </a:p>
      </dsp:txBody>
      <dsp:txXfrm>
        <a:off x="20733" y="3269216"/>
        <a:ext cx="4428140" cy="3832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F23FF-CBA0-447C-A8B6-5F51762C718B}">
      <dsp:nvSpPr>
        <dsp:cNvPr id="0" name=""/>
        <dsp:cNvSpPr/>
      </dsp:nvSpPr>
      <dsp:spPr>
        <a:xfrm>
          <a:off x="565118" y="635910"/>
          <a:ext cx="877349" cy="8773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BAD84A-DAD1-4935-8EA4-E02E7F27858C}">
      <dsp:nvSpPr>
        <dsp:cNvPr id="0" name=""/>
        <dsp:cNvSpPr/>
      </dsp:nvSpPr>
      <dsp:spPr>
        <a:xfrm>
          <a:off x="28960" y="1795198"/>
          <a:ext cx="194966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PE" sz="1100" kern="1200" baseline="0"/>
            <a:t>Por otro lado, el modelo es una instancia del metamodelo.</a:t>
          </a:r>
          <a:endParaRPr lang="en-US" sz="1100" kern="1200"/>
        </a:p>
      </dsp:txBody>
      <dsp:txXfrm>
        <a:off x="28960" y="1795198"/>
        <a:ext cx="1949665" cy="720000"/>
      </dsp:txXfrm>
    </dsp:sp>
    <dsp:sp modelId="{8D143AC7-16E0-4590-8430-A4E53A9E52DE}">
      <dsp:nvSpPr>
        <dsp:cNvPr id="0" name=""/>
        <dsp:cNvSpPr/>
      </dsp:nvSpPr>
      <dsp:spPr>
        <a:xfrm>
          <a:off x="2855975" y="635910"/>
          <a:ext cx="877349" cy="8773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2AD3A0-6922-4B22-8D58-3A874B42034B}">
      <dsp:nvSpPr>
        <dsp:cNvPr id="0" name=""/>
        <dsp:cNvSpPr/>
      </dsp:nvSpPr>
      <dsp:spPr>
        <a:xfrm>
          <a:off x="2319817" y="1795198"/>
          <a:ext cx="194966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PE" sz="1100" kern="1200" baseline="0" dirty="0"/>
            <a:t>El modelo en realidad un modelo no es una unidad sino que es un conjunto de diversos modelos relacionados</a:t>
          </a:r>
          <a:endParaRPr lang="en-US" sz="1100" kern="1200" dirty="0"/>
        </a:p>
      </dsp:txBody>
      <dsp:txXfrm>
        <a:off x="2319817" y="1795198"/>
        <a:ext cx="1949665" cy="720000"/>
      </dsp:txXfrm>
    </dsp:sp>
    <dsp:sp modelId="{4188B0DA-1024-48B5-B4DA-8619CF40E615}">
      <dsp:nvSpPr>
        <dsp:cNvPr id="0" name=""/>
        <dsp:cNvSpPr/>
      </dsp:nvSpPr>
      <dsp:spPr>
        <a:xfrm>
          <a:off x="5146832" y="635910"/>
          <a:ext cx="877349" cy="8773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1DCD1B-8DB8-40D1-A6A0-EC4822C8D8D8}">
      <dsp:nvSpPr>
        <dsp:cNvPr id="0" name=""/>
        <dsp:cNvSpPr/>
      </dsp:nvSpPr>
      <dsp:spPr>
        <a:xfrm>
          <a:off x="4610674" y="1795198"/>
          <a:ext cx="194966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PE" sz="1100" kern="1200" baseline="0"/>
            <a:t>describe los objetos inherentes al dominio de la aplicación que está siendo modelada</a:t>
          </a:r>
          <a:endParaRPr lang="en-US" sz="1100" kern="1200"/>
        </a:p>
      </dsp:txBody>
      <dsp:txXfrm>
        <a:off x="4610674" y="1795198"/>
        <a:ext cx="1949665"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7A94E-4E56-4426-9F7E-09C7F402991F}">
      <dsp:nvSpPr>
        <dsp:cNvPr id="0" name=""/>
        <dsp:cNvSpPr/>
      </dsp:nvSpPr>
      <dsp:spPr>
        <a:xfrm>
          <a:off x="2168188" y="1024687"/>
          <a:ext cx="467174" cy="91440"/>
        </a:xfrm>
        <a:custGeom>
          <a:avLst/>
          <a:gdLst/>
          <a:ahLst/>
          <a:cxnLst/>
          <a:rect l="0" t="0" r="0" b="0"/>
          <a:pathLst>
            <a:path>
              <a:moveTo>
                <a:pt x="0" y="45720"/>
              </a:moveTo>
              <a:lnTo>
                <a:pt x="46717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2389331" y="1067918"/>
        <a:ext cx="24888" cy="4977"/>
      </dsp:txXfrm>
    </dsp:sp>
    <dsp:sp modelId="{CA3C283F-7AE2-411A-ACAA-855042BC712D}">
      <dsp:nvSpPr>
        <dsp:cNvPr id="0" name=""/>
        <dsp:cNvSpPr/>
      </dsp:nvSpPr>
      <dsp:spPr>
        <a:xfrm>
          <a:off x="5749" y="421135"/>
          <a:ext cx="2164239" cy="1298543"/>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050" tIns="111318" rIns="106050" bIns="111318" numCol="1" spcCol="1270" anchor="ctr" anchorCtr="0">
          <a:noAutofit/>
        </a:bodyPr>
        <a:lstStyle/>
        <a:p>
          <a:pPr marL="0" lvl="0" indent="0" algn="ctr" defTabSz="444500">
            <a:lnSpc>
              <a:spcPct val="90000"/>
            </a:lnSpc>
            <a:spcBef>
              <a:spcPct val="0"/>
            </a:spcBef>
            <a:spcAft>
              <a:spcPct val="35000"/>
            </a:spcAft>
            <a:buNone/>
          </a:pPr>
          <a:r>
            <a:rPr lang="es-PE" sz="1000" kern="1200"/>
            <a:t>Reducción en tiempo y recursos para el mantenimiento de las aplicaciones existentes.</a:t>
          </a:r>
          <a:endParaRPr lang="en-US" sz="1000" kern="1200"/>
        </a:p>
      </dsp:txBody>
      <dsp:txXfrm>
        <a:off x="5749" y="421135"/>
        <a:ext cx="2164239" cy="1298543"/>
      </dsp:txXfrm>
    </dsp:sp>
    <dsp:sp modelId="{A0C5734C-E01B-406C-BFE4-BCD19A9671E5}">
      <dsp:nvSpPr>
        <dsp:cNvPr id="0" name=""/>
        <dsp:cNvSpPr/>
      </dsp:nvSpPr>
      <dsp:spPr>
        <a:xfrm>
          <a:off x="4830202" y="1024687"/>
          <a:ext cx="467174" cy="91440"/>
        </a:xfrm>
        <a:custGeom>
          <a:avLst/>
          <a:gdLst/>
          <a:ahLst/>
          <a:cxnLst/>
          <a:rect l="0" t="0" r="0" b="0"/>
          <a:pathLst>
            <a:path>
              <a:moveTo>
                <a:pt x="0" y="45720"/>
              </a:moveTo>
              <a:lnTo>
                <a:pt x="467174"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51345" y="1067918"/>
        <a:ext cx="24888" cy="4977"/>
      </dsp:txXfrm>
    </dsp:sp>
    <dsp:sp modelId="{F6885632-435F-4D4C-AF50-1FC207A4A3A5}">
      <dsp:nvSpPr>
        <dsp:cNvPr id="0" name=""/>
        <dsp:cNvSpPr/>
      </dsp:nvSpPr>
      <dsp:spPr>
        <a:xfrm>
          <a:off x="2667763" y="421135"/>
          <a:ext cx="2164239" cy="129854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050" tIns="111318" rIns="106050" bIns="111318" numCol="1" spcCol="1270" anchor="ctr" anchorCtr="0">
          <a:noAutofit/>
        </a:bodyPr>
        <a:lstStyle/>
        <a:p>
          <a:pPr marL="0" lvl="0" indent="0" algn="ctr" defTabSz="444500">
            <a:lnSpc>
              <a:spcPct val="90000"/>
            </a:lnSpc>
            <a:spcBef>
              <a:spcPct val="0"/>
            </a:spcBef>
            <a:spcAft>
              <a:spcPct val="35000"/>
            </a:spcAft>
            <a:buNone/>
          </a:pPr>
          <a:r>
            <a:rPr lang="es-PE" sz="1000" kern="1200" dirty="0"/>
            <a:t>La aplicación del </a:t>
          </a:r>
          <a:r>
            <a:rPr lang="es-PE" sz="1000" kern="1200" dirty="0" err="1"/>
            <a:t>metamodelado</a:t>
          </a:r>
          <a:r>
            <a:rPr lang="es-PE" sz="1000" kern="1200" dirty="0"/>
            <a:t>, implica que los pasos a seguir para realizar la modificación sean menores.</a:t>
          </a:r>
          <a:endParaRPr lang="en-US" sz="1000" kern="1200" dirty="0"/>
        </a:p>
      </dsp:txBody>
      <dsp:txXfrm>
        <a:off x="2667763" y="421135"/>
        <a:ext cx="2164239" cy="1298543"/>
      </dsp:txXfrm>
    </dsp:sp>
    <dsp:sp modelId="{18D188EF-33FF-463A-92F4-5B89A633B07C}">
      <dsp:nvSpPr>
        <dsp:cNvPr id="0" name=""/>
        <dsp:cNvSpPr/>
      </dsp:nvSpPr>
      <dsp:spPr>
        <a:xfrm>
          <a:off x="1087868" y="1717879"/>
          <a:ext cx="5324028" cy="467174"/>
        </a:xfrm>
        <a:custGeom>
          <a:avLst/>
          <a:gdLst/>
          <a:ahLst/>
          <a:cxnLst/>
          <a:rect l="0" t="0" r="0" b="0"/>
          <a:pathLst>
            <a:path>
              <a:moveTo>
                <a:pt x="5324028" y="0"/>
              </a:moveTo>
              <a:lnTo>
                <a:pt x="5324028" y="250687"/>
              </a:lnTo>
              <a:lnTo>
                <a:pt x="0" y="250687"/>
              </a:lnTo>
              <a:lnTo>
                <a:pt x="0" y="467174"/>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3616201" y="1948977"/>
        <a:ext cx="267362" cy="4977"/>
      </dsp:txXfrm>
    </dsp:sp>
    <dsp:sp modelId="{CB79ABF5-51C0-4600-8B12-70C170648527}">
      <dsp:nvSpPr>
        <dsp:cNvPr id="0" name=""/>
        <dsp:cNvSpPr/>
      </dsp:nvSpPr>
      <dsp:spPr>
        <a:xfrm>
          <a:off x="5329777" y="421135"/>
          <a:ext cx="2164239" cy="1298543"/>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050" tIns="111318" rIns="106050" bIns="111318" numCol="1" spcCol="1270" anchor="ctr" anchorCtr="0">
          <a:noAutofit/>
        </a:bodyPr>
        <a:lstStyle/>
        <a:p>
          <a:pPr marL="0" lvl="0" indent="0" algn="ctr" defTabSz="444500">
            <a:lnSpc>
              <a:spcPct val="90000"/>
            </a:lnSpc>
            <a:spcBef>
              <a:spcPct val="0"/>
            </a:spcBef>
            <a:spcAft>
              <a:spcPct val="35000"/>
            </a:spcAft>
            <a:buNone/>
          </a:pPr>
          <a:r>
            <a:rPr lang="es-PE" sz="1000" kern="1200" dirty="0"/>
            <a:t>El cambio en el paradigma del mantenimiento de las aplicaciones genera sustanciales beneficios a la organización que toma la decisión de adoptar esta tecnología para la construcción y mantenimiento de sus sistemas de información.</a:t>
          </a:r>
          <a:endParaRPr lang="en-US" sz="1000" kern="1200" dirty="0"/>
        </a:p>
      </dsp:txBody>
      <dsp:txXfrm>
        <a:off x="5329777" y="421135"/>
        <a:ext cx="2164239" cy="1298543"/>
      </dsp:txXfrm>
    </dsp:sp>
    <dsp:sp modelId="{34159943-7C18-4178-873E-4EC327936C28}">
      <dsp:nvSpPr>
        <dsp:cNvPr id="0" name=""/>
        <dsp:cNvSpPr/>
      </dsp:nvSpPr>
      <dsp:spPr>
        <a:xfrm>
          <a:off x="2168188" y="2821005"/>
          <a:ext cx="467174" cy="91440"/>
        </a:xfrm>
        <a:custGeom>
          <a:avLst/>
          <a:gdLst/>
          <a:ahLst/>
          <a:cxnLst/>
          <a:rect l="0" t="0" r="0" b="0"/>
          <a:pathLst>
            <a:path>
              <a:moveTo>
                <a:pt x="0" y="45720"/>
              </a:moveTo>
              <a:lnTo>
                <a:pt x="467174"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2389331" y="2864236"/>
        <a:ext cx="24888" cy="4977"/>
      </dsp:txXfrm>
    </dsp:sp>
    <dsp:sp modelId="{7F548642-9382-4608-BC6D-CE9841E6300B}">
      <dsp:nvSpPr>
        <dsp:cNvPr id="0" name=""/>
        <dsp:cNvSpPr/>
      </dsp:nvSpPr>
      <dsp:spPr>
        <a:xfrm>
          <a:off x="5749" y="2217453"/>
          <a:ext cx="2164239" cy="129854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050" tIns="111318" rIns="106050" bIns="111318" numCol="1" spcCol="1270" anchor="ctr" anchorCtr="0">
          <a:noAutofit/>
        </a:bodyPr>
        <a:lstStyle/>
        <a:p>
          <a:pPr marL="0" lvl="0" indent="0" algn="ctr" defTabSz="444500">
            <a:lnSpc>
              <a:spcPct val="90000"/>
            </a:lnSpc>
            <a:spcBef>
              <a:spcPct val="0"/>
            </a:spcBef>
            <a:spcAft>
              <a:spcPct val="35000"/>
            </a:spcAft>
            <a:buNone/>
          </a:pPr>
          <a:r>
            <a:rPr lang="es-PE" sz="1000" kern="1200"/>
            <a:t>Evita la introducción de errores en los programas.</a:t>
          </a:r>
          <a:endParaRPr lang="en-US" sz="1000" kern="1200"/>
        </a:p>
      </dsp:txBody>
      <dsp:txXfrm>
        <a:off x="5749" y="2217453"/>
        <a:ext cx="2164239" cy="1298543"/>
      </dsp:txXfrm>
    </dsp:sp>
    <dsp:sp modelId="{48223F21-4550-4AD5-9EE5-C37E06CFE60B}">
      <dsp:nvSpPr>
        <dsp:cNvPr id="0" name=""/>
        <dsp:cNvSpPr/>
      </dsp:nvSpPr>
      <dsp:spPr>
        <a:xfrm>
          <a:off x="4830202" y="2821005"/>
          <a:ext cx="467174" cy="91440"/>
        </a:xfrm>
        <a:custGeom>
          <a:avLst/>
          <a:gdLst/>
          <a:ahLst/>
          <a:cxnLst/>
          <a:rect l="0" t="0" r="0" b="0"/>
          <a:pathLst>
            <a:path>
              <a:moveTo>
                <a:pt x="0" y="45720"/>
              </a:moveTo>
              <a:lnTo>
                <a:pt x="467174"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51345" y="2864236"/>
        <a:ext cx="24888" cy="4977"/>
      </dsp:txXfrm>
    </dsp:sp>
    <dsp:sp modelId="{15DFFE5D-BB48-48C3-BB9B-734214CBBDC3}">
      <dsp:nvSpPr>
        <dsp:cNvPr id="0" name=""/>
        <dsp:cNvSpPr/>
      </dsp:nvSpPr>
      <dsp:spPr>
        <a:xfrm>
          <a:off x="2667763" y="2217453"/>
          <a:ext cx="2164239" cy="1298543"/>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050" tIns="111318" rIns="106050" bIns="111318" numCol="1" spcCol="1270" anchor="ctr" anchorCtr="0">
          <a:noAutofit/>
        </a:bodyPr>
        <a:lstStyle/>
        <a:p>
          <a:pPr marL="0" lvl="0" indent="0" algn="ctr" defTabSz="444500">
            <a:lnSpc>
              <a:spcPct val="90000"/>
            </a:lnSpc>
            <a:spcBef>
              <a:spcPct val="0"/>
            </a:spcBef>
            <a:spcAft>
              <a:spcPct val="35000"/>
            </a:spcAft>
            <a:buNone/>
          </a:pPr>
          <a:r>
            <a:rPr lang="es-PE" sz="1000" kern="1200"/>
            <a:t>La capacidad de introducir una nueva funcionalidad en un sistema de información sin escribir líneas de código adicional.</a:t>
          </a:r>
          <a:endParaRPr lang="en-US" sz="1000" kern="1200"/>
        </a:p>
      </dsp:txBody>
      <dsp:txXfrm>
        <a:off x="2667763" y="2217453"/>
        <a:ext cx="2164239" cy="1298543"/>
      </dsp:txXfrm>
    </dsp:sp>
    <dsp:sp modelId="{5D327AAF-AFEF-4DAB-94FE-33A50F6D544E}">
      <dsp:nvSpPr>
        <dsp:cNvPr id="0" name=""/>
        <dsp:cNvSpPr/>
      </dsp:nvSpPr>
      <dsp:spPr>
        <a:xfrm>
          <a:off x="5329777" y="2217453"/>
          <a:ext cx="2164239" cy="1298543"/>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050" tIns="111318" rIns="106050" bIns="111318" numCol="1" spcCol="1270" anchor="ctr" anchorCtr="0">
          <a:noAutofit/>
        </a:bodyPr>
        <a:lstStyle/>
        <a:p>
          <a:pPr marL="0" lvl="0" indent="0" algn="ctr" defTabSz="444500">
            <a:lnSpc>
              <a:spcPct val="90000"/>
            </a:lnSpc>
            <a:spcBef>
              <a:spcPct val="0"/>
            </a:spcBef>
            <a:spcAft>
              <a:spcPct val="35000"/>
            </a:spcAft>
            <a:buNone/>
          </a:pPr>
          <a:r>
            <a:rPr lang="es-PE" sz="1000" kern="1200"/>
            <a:t>elimina la posibilidad de introducir errores de programación cuyo costo tanto para la información registrada o el costo de ubicar, corregir y probar el código fuente causante del error, son eliminados.</a:t>
          </a:r>
          <a:endParaRPr lang="en-US" sz="1000" kern="1200"/>
        </a:p>
      </dsp:txBody>
      <dsp:txXfrm>
        <a:off x="5329777" y="2217453"/>
        <a:ext cx="2164239" cy="12985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1DA45-A083-4C4A-892D-671639D474F8}">
      <dsp:nvSpPr>
        <dsp:cNvPr id="0" name=""/>
        <dsp:cNvSpPr/>
      </dsp:nvSpPr>
      <dsp:spPr>
        <a:xfrm>
          <a:off x="0" y="0"/>
          <a:ext cx="5693105" cy="56719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a:t>Reducción en el tiempo de entrenamiento a los usuarios.</a:t>
          </a:r>
          <a:endParaRPr lang="en-US" sz="1100" kern="1200"/>
        </a:p>
      </dsp:txBody>
      <dsp:txXfrm>
        <a:off x="16613" y="16613"/>
        <a:ext cx="5014689" cy="533973"/>
      </dsp:txXfrm>
    </dsp:sp>
    <dsp:sp modelId="{60AD8790-15CB-4E74-976C-99145E0472DA}">
      <dsp:nvSpPr>
        <dsp:cNvPr id="0" name=""/>
        <dsp:cNvSpPr/>
      </dsp:nvSpPr>
      <dsp:spPr>
        <a:xfrm>
          <a:off x="425134" y="645977"/>
          <a:ext cx="5693105" cy="567199"/>
        </a:xfrm>
        <a:prstGeom prst="roundRect">
          <a:avLst>
            <a:gd name="adj" fmla="val 10000"/>
          </a:avLst>
        </a:prstGeom>
        <a:gradFill rotWithShape="0">
          <a:gsLst>
            <a:gs pos="0">
              <a:schemeClr val="accent2">
                <a:hueOff val="-2700000"/>
                <a:satOff val="-5000"/>
                <a:lumOff val="12500"/>
                <a:alphaOff val="0"/>
                <a:tint val="50000"/>
                <a:satMod val="300000"/>
              </a:schemeClr>
            </a:gs>
            <a:gs pos="35000">
              <a:schemeClr val="accent2">
                <a:hueOff val="-2700000"/>
                <a:satOff val="-5000"/>
                <a:lumOff val="12500"/>
                <a:alphaOff val="0"/>
                <a:tint val="37000"/>
                <a:satMod val="300000"/>
              </a:schemeClr>
            </a:gs>
            <a:gs pos="100000">
              <a:schemeClr val="accent2">
                <a:hueOff val="-2700000"/>
                <a:satOff val="-5000"/>
                <a:lumOff val="125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a:t>El entrenamiento para aprender a utilizar la aplicación del metamodelo para otras aplicaciones, se reduce a trabajar con éste sobre los formatos, grupos y campos de información </a:t>
          </a:r>
          <a:endParaRPr lang="en-US" sz="1100" kern="1200"/>
        </a:p>
      </dsp:txBody>
      <dsp:txXfrm>
        <a:off x="441747" y="662590"/>
        <a:ext cx="4866064" cy="533973"/>
      </dsp:txXfrm>
    </dsp:sp>
    <dsp:sp modelId="{1718A908-819D-40AA-9669-1E6D43EFCC1D}">
      <dsp:nvSpPr>
        <dsp:cNvPr id="0" name=""/>
        <dsp:cNvSpPr/>
      </dsp:nvSpPr>
      <dsp:spPr>
        <a:xfrm>
          <a:off x="850268" y="1291954"/>
          <a:ext cx="5693105" cy="567199"/>
        </a:xfrm>
        <a:prstGeom prst="roundRect">
          <a:avLst>
            <a:gd name="adj" fmla="val 10000"/>
          </a:avLst>
        </a:prstGeom>
        <a:gradFill rotWithShape="0">
          <a:gsLst>
            <a:gs pos="0">
              <a:schemeClr val="accent2">
                <a:hueOff val="-5400000"/>
                <a:satOff val="-10000"/>
                <a:lumOff val="25000"/>
                <a:alphaOff val="0"/>
                <a:tint val="50000"/>
                <a:satMod val="300000"/>
              </a:schemeClr>
            </a:gs>
            <a:gs pos="35000">
              <a:schemeClr val="accent2">
                <a:hueOff val="-5400000"/>
                <a:satOff val="-10000"/>
                <a:lumOff val="25000"/>
                <a:alphaOff val="0"/>
                <a:tint val="37000"/>
                <a:satMod val="300000"/>
              </a:schemeClr>
            </a:gs>
            <a:gs pos="100000">
              <a:schemeClr val="accent2">
                <a:hueOff val="-5400000"/>
                <a:satOff val="-10000"/>
                <a:lumOff val="25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a:t>Generación de consultas a la medida.</a:t>
          </a:r>
          <a:endParaRPr lang="en-US" sz="1100" kern="1200"/>
        </a:p>
      </dsp:txBody>
      <dsp:txXfrm>
        <a:off x="866881" y="1308567"/>
        <a:ext cx="4866064" cy="533973"/>
      </dsp:txXfrm>
    </dsp:sp>
    <dsp:sp modelId="{0BCA5979-E421-46FC-94B0-EA02EC7B77FB}">
      <dsp:nvSpPr>
        <dsp:cNvPr id="0" name=""/>
        <dsp:cNvSpPr/>
      </dsp:nvSpPr>
      <dsp:spPr>
        <a:xfrm>
          <a:off x="1275403" y="1937932"/>
          <a:ext cx="5693105" cy="567199"/>
        </a:xfrm>
        <a:prstGeom prst="roundRect">
          <a:avLst>
            <a:gd name="adj" fmla="val 10000"/>
          </a:avLst>
        </a:prstGeom>
        <a:gradFill rotWithShape="0">
          <a:gsLst>
            <a:gs pos="0">
              <a:schemeClr val="accent2">
                <a:hueOff val="-8100000"/>
                <a:satOff val="-15000"/>
                <a:lumOff val="37500"/>
                <a:alphaOff val="0"/>
                <a:tint val="50000"/>
                <a:satMod val="300000"/>
              </a:schemeClr>
            </a:gs>
            <a:gs pos="35000">
              <a:schemeClr val="accent2">
                <a:hueOff val="-8100000"/>
                <a:satOff val="-15000"/>
                <a:lumOff val="37500"/>
                <a:alphaOff val="0"/>
                <a:tint val="37000"/>
                <a:satMod val="300000"/>
              </a:schemeClr>
            </a:gs>
            <a:gs pos="100000">
              <a:schemeClr val="accent2">
                <a:hueOff val="-8100000"/>
                <a:satOff val="-15000"/>
                <a:lumOff val="375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a:t>El sistema generador de consultas para un metamodelo, se convierte en una herramienta muy poderosa</a:t>
          </a:r>
          <a:endParaRPr lang="en-US" sz="1100" kern="1200"/>
        </a:p>
      </dsp:txBody>
      <dsp:txXfrm>
        <a:off x="1292016" y="1954545"/>
        <a:ext cx="4866064" cy="533973"/>
      </dsp:txXfrm>
    </dsp:sp>
    <dsp:sp modelId="{BB19DC26-D62A-4425-BB9F-2875C2BD1236}">
      <dsp:nvSpPr>
        <dsp:cNvPr id="0" name=""/>
        <dsp:cNvSpPr/>
      </dsp:nvSpPr>
      <dsp:spPr>
        <a:xfrm>
          <a:off x="1700537" y="2583909"/>
          <a:ext cx="5693105" cy="567199"/>
        </a:xfrm>
        <a:prstGeom prst="roundRect">
          <a:avLst>
            <a:gd name="adj" fmla="val 10000"/>
          </a:avLst>
        </a:prstGeom>
        <a:gradFill rotWithShape="0">
          <a:gsLst>
            <a:gs pos="0">
              <a:schemeClr val="accent2">
                <a:hueOff val="-10800000"/>
                <a:satOff val="-20000"/>
                <a:lumOff val="50000"/>
                <a:alphaOff val="0"/>
                <a:tint val="50000"/>
                <a:satMod val="300000"/>
              </a:schemeClr>
            </a:gs>
            <a:gs pos="35000">
              <a:schemeClr val="accent2">
                <a:hueOff val="-10800000"/>
                <a:satOff val="-20000"/>
                <a:lumOff val="50000"/>
                <a:alphaOff val="0"/>
                <a:tint val="37000"/>
                <a:satMod val="300000"/>
              </a:schemeClr>
            </a:gs>
            <a:gs pos="100000">
              <a:schemeClr val="accent2">
                <a:hueOff val="-10800000"/>
                <a:satOff val="-20000"/>
                <a:lumOff val="50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PE" sz="1100" kern="1200"/>
            <a:t>Se puede consultar, ordenar, agrupar, graficar o producir información alfanumérica para la información registrada.</a:t>
          </a:r>
          <a:endParaRPr lang="en-US" sz="1100" kern="1200"/>
        </a:p>
      </dsp:txBody>
      <dsp:txXfrm>
        <a:off x="1717150" y="2600522"/>
        <a:ext cx="4866064" cy="533973"/>
      </dsp:txXfrm>
    </dsp:sp>
    <dsp:sp modelId="{9028417B-4509-4ED6-B440-609BCCAF2E76}">
      <dsp:nvSpPr>
        <dsp:cNvPr id="0" name=""/>
        <dsp:cNvSpPr/>
      </dsp:nvSpPr>
      <dsp:spPr>
        <a:xfrm>
          <a:off x="5324425" y="414370"/>
          <a:ext cx="368679" cy="36867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407378" y="414370"/>
        <a:ext cx="202773" cy="277431"/>
      </dsp:txXfrm>
    </dsp:sp>
    <dsp:sp modelId="{11C42DFC-7084-4375-AD2F-BF0387AB8614}">
      <dsp:nvSpPr>
        <dsp:cNvPr id="0" name=""/>
        <dsp:cNvSpPr/>
      </dsp:nvSpPr>
      <dsp:spPr>
        <a:xfrm>
          <a:off x="5749559" y="1060348"/>
          <a:ext cx="368679" cy="368679"/>
        </a:xfrm>
        <a:prstGeom prst="downArrow">
          <a:avLst>
            <a:gd name="adj1" fmla="val 55000"/>
            <a:gd name="adj2" fmla="val 45000"/>
          </a:avLst>
        </a:prstGeom>
        <a:solidFill>
          <a:schemeClr val="accent2">
            <a:tint val="40000"/>
            <a:alpha val="90000"/>
            <a:hueOff val="-3600000"/>
            <a:satOff val="-4467"/>
            <a:lumOff val="5043"/>
            <a:alphaOff val="0"/>
          </a:schemeClr>
        </a:solidFill>
        <a:ln w="9525" cap="flat" cmpd="sng" algn="ctr">
          <a:solidFill>
            <a:schemeClr val="accent2">
              <a:tint val="40000"/>
              <a:alpha val="90000"/>
              <a:hueOff val="-3600000"/>
              <a:satOff val="-4467"/>
              <a:lumOff val="50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832512" y="1060348"/>
        <a:ext cx="202773" cy="277431"/>
      </dsp:txXfrm>
    </dsp:sp>
    <dsp:sp modelId="{D4A5EDA0-1E6A-4E34-81AF-577D2C3A52EA}">
      <dsp:nvSpPr>
        <dsp:cNvPr id="0" name=""/>
        <dsp:cNvSpPr/>
      </dsp:nvSpPr>
      <dsp:spPr>
        <a:xfrm>
          <a:off x="6174694" y="1696872"/>
          <a:ext cx="368679" cy="368679"/>
        </a:xfrm>
        <a:prstGeom prst="downArrow">
          <a:avLst>
            <a:gd name="adj1" fmla="val 55000"/>
            <a:gd name="adj2" fmla="val 45000"/>
          </a:avLst>
        </a:prstGeom>
        <a:solidFill>
          <a:schemeClr val="accent2">
            <a:tint val="40000"/>
            <a:alpha val="90000"/>
            <a:hueOff val="-7200000"/>
            <a:satOff val="-8933"/>
            <a:lumOff val="10086"/>
            <a:alphaOff val="0"/>
          </a:schemeClr>
        </a:solidFill>
        <a:ln w="9525" cap="flat" cmpd="sng" algn="ctr">
          <a:solidFill>
            <a:schemeClr val="accent2">
              <a:tint val="40000"/>
              <a:alpha val="90000"/>
              <a:hueOff val="-7200000"/>
              <a:satOff val="-8933"/>
              <a:lumOff val="100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257647" y="1696872"/>
        <a:ext cx="202773" cy="277431"/>
      </dsp:txXfrm>
    </dsp:sp>
    <dsp:sp modelId="{E1A8C63C-30F4-4228-8945-7B6BE1F68AAF}">
      <dsp:nvSpPr>
        <dsp:cNvPr id="0" name=""/>
        <dsp:cNvSpPr/>
      </dsp:nvSpPr>
      <dsp:spPr>
        <a:xfrm>
          <a:off x="6599828" y="2349151"/>
          <a:ext cx="368679" cy="368679"/>
        </a:xfrm>
        <a:prstGeom prst="downArrow">
          <a:avLst>
            <a:gd name="adj1" fmla="val 55000"/>
            <a:gd name="adj2" fmla="val 45000"/>
          </a:avLst>
        </a:prstGeom>
        <a:solidFill>
          <a:schemeClr val="accent2">
            <a:tint val="40000"/>
            <a:alpha val="90000"/>
            <a:hueOff val="-10800000"/>
            <a:satOff val="-13400"/>
            <a:lumOff val="15129"/>
            <a:alphaOff val="0"/>
          </a:schemeClr>
        </a:solidFill>
        <a:ln w="9525" cap="flat" cmpd="sng" algn="ctr">
          <a:solidFill>
            <a:schemeClr val="accent2">
              <a:tint val="40000"/>
              <a:alpha val="90000"/>
              <a:hueOff val="-10800000"/>
              <a:satOff val="-13400"/>
              <a:lumOff val="1512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682781" y="2349151"/>
        <a:ext cx="202773" cy="277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652A0-8DA6-4C73-BCA6-1FFB0B32BE0D}">
      <dsp:nvSpPr>
        <dsp:cNvPr id="0" name=""/>
        <dsp:cNvSpPr/>
      </dsp:nvSpPr>
      <dsp:spPr>
        <a:xfrm>
          <a:off x="0" y="0"/>
          <a:ext cx="7200800" cy="94456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Tom De Marco en su libro </a:t>
          </a:r>
          <a:r>
            <a:rPr lang="es-ES" sz="1600" kern="1200" dirty="0" err="1"/>
            <a:t>Structured</a:t>
          </a:r>
          <a:r>
            <a:rPr lang="es-ES" sz="1600" kern="1200" dirty="0"/>
            <a:t> </a:t>
          </a:r>
          <a:r>
            <a:rPr lang="es-ES" sz="1600" kern="1200" dirty="0" err="1"/>
            <a:t>Analysis</a:t>
          </a:r>
          <a:r>
            <a:rPr lang="es-ES" sz="1600" kern="1200" dirty="0"/>
            <a:t> and </a:t>
          </a:r>
          <a:r>
            <a:rPr lang="es-ES" sz="1600" kern="1200" dirty="0" err="1"/>
            <a:t>System</a:t>
          </a:r>
          <a:r>
            <a:rPr lang="es-ES" sz="1600" kern="1200" dirty="0"/>
            <a:t> </a:t>
          </a:r>
          <a:r>
            <a:rPr lang="es-ES" sz="1600" kern="1200" dirty="0" err="1"/>
            <a:t>Specification</a:t>
          </a:r>
          <a:r>
            <a:rPr lang="es-ES" sz="1600" kern="1200" dirty="0"/>
            <a:t> [</a:t>
          </a:r>
          <a:r>
            <a:rPr lang="es-ES" sz="1600" kern="1200" dirty="0" err="1"/>
            <a:t>DeMarco</a:t>
          </a:r>
          <a:r>
            <a:rPr lang="es-ES" sz="1600" kern="1200" dirty="0"/>
            <a:t> 79] introdujo el concepto de ingeniería de software basada en modelos. </a:t>
          </a:r>
        </a:p>
      </dsp:txBody>
      <dsp:txXfrm>
        <a:off x="1534616" y="0"/>
        <a:ext cx="5666183" cy="944562"/>
      </dsp:txXfrm>
    </dsp:sp>
    <dsp:sp modelId="{BDFB5521-CAED-4C66-AE35-18A94DB94F90}">
      <dsp:nvSpPr>
        <dsp:cNvPr id="0" name=""/>
        <dsp:cNvSpPr/>
      </dsp:nvSpPr>
      <dsp:spPr>
        <a:xfrm>
          <a:off x="94456" y="94456"/>
          <a:ext cx="1440160" cy="755649"/>
        </a:xfrm>
        <a:prstGeom prst="roundRect">
          <a:avLst>
            <a:gd name="adj" fmla="val 10000"/>
          </a:avLst>
        </a:prstGeom>
        <a:blipFill>
          <a:blip xmlns:r="http://schemas.openxmlformats.org/officeDocument/2006/relationships" r:embed="rId1"/>
          <a:srcRect/>
          <a:stretch>
            <a:fillRect t="-14000" b="-14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BE5F5F8-1EAB-4B3E-AB7D-F9106B958FA5}">
      <dsp:nvSpPr>
        <dsp:cNvPr id="0" name=""/>
        <dsp:cNvSpPr/>
      </dsp:nvSpPr>
      <dsp:spPr>
        <a:xfrm>
          <a:off x="0" y="1039018"/>
          <a:ext cx="7200800" cy="944562"/>
        </a:xfrm>
        <a:prstGeom prst="roundRect">
          <a:avLst>
            <a:gd name="adj" fmla="val 10000"/>
          </a:avLst>
        </a:prstGeom>
        <a:gradFill rotWithShape="0">
          <a:gsLst>
            <a:gs pos="0">
              <a:schemeClr val="accent5">
                <a:hueOff val="2400000"/>
                <a:satOff val="-9707"/>
                <a:lumOff val="-10850"/>
                <a:alphaOff val="0"/>
                <a:tint val="50000"/>
                <a:satMod val="300000"/>
              </a:schemeClr>
            </a:gs>
            <a:gs pos="35000">
              <a:schemeClr val="accent5">
                <a:hueOff val="2400000"/>
                <a:satOff val="-9707"/>
                <a:lumOff val="-10850"/>
                <a:alphaOff val="0"/>
                <a:tint val="37000"/>
                <a:satMod val="300000"/>
              </a:schemeClr>
            </a:gs>
            <a:gs pos="100000">
              <a:schemeClr val="accent5">
                <a:hueOff val="2400000"/>
                <a:satOff val="-9707"/>
                <a:lumOff val="-1085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Destacó que la construcción de un sistema de software debe ser precedida por la construcción de un modelo del sistema, tal como se realiza en otros sistemas ingenieriles. </a:t>
          </a:r>
        </a:p>
      </dsp:txBody>
      <dsp:txXfrm>
        <a:off x="1534616" y="1039018"/>
        <a:ext cx="5666183" cy="944562"/>
      </dsp:txXfrm>
    </dsp:sp>
    <dsp:sp modelId="{0122DF79-EF85-4901-8516-B905EB66907C}">
      <dsp:nvSpPr>
        <dsp:cNvPr id="0" name=""/>
        <dsp:cNvSpPr/>
      </dsp:nvSpPr>
      <dsp:spPr>
        <a:xfrm>
          <a:off x="94456" y="1133474"/>
          <a:ext cx="1440160" cy="755649"/>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4000" b="-14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78C7A07-5592-4D17-8FEB-B676641EDE04}">
      <dsp:nvSpPr>
        <dsp:cNvPr id="0" name=""/>
        <dsp:cNvSpPr/>
      </dsp:nvSpPr>
      <dsp:spPr>
        <a:xfrm>
          <a:off x="0" y="2078037"/>
          <a:ext cx="7200800" cy="944562"/>
        </a:xfrm>
        <a:prstGeom prst="roundRect">
          <a:avLst>
            <a:gd name="adj" fmla="val 10000"/>
          </a:avLst>
        </a:prstGeom>
        <a:gradFill rotWithShape="0">
          <a:gsLst>
            <a:gs pos="0">
              <a:schemeClr val="accent5">
                <a:hueOff val="4800000"/>
                <a:satOff val="-19415"/>
                <a:lumOff val="-21699"/>
                <a:alphaOff val="0"/>
                <a:tint val="50000"/>
                <a:satMod val="300000"/>
              </a:schemeClr>
            </a:gs>
            <a:gs pos="35000">
              <a:schemeClr val="accent5">
                <a:hueOff val="4800000"/>
                <a:satOff val="-19415"/>
                <a:lumOff val="-21699"/>
                <a:alphaOff val="0"/>
                <a:tint val="37000"/>
                <a:satMod val="300000"/>
              </a:schemeClr>
            </a:gs>
            <a:gs pos="100000">
              <a:schemeClr val="accent5">
                <a:hueOff val="4800000"/>
                <a:satOff val="-19415"/>
                <a:lumOff val="-2169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De esta forma, el modelo de un sistema provee un medio de comunicación y negociación entre usuarios, analistas y desarrolladores. </a:t>
          </a:r>
        </a:p>
      </dsp:txBody>
      <dsp:txXfrm>
        <a:off x="1534616" y="2078037"/>
        <a:ext cx="5666183" cy="944562"/>
      </dsp:txXfrm>
    </dsp:sp>
    <dsp:sp modelId="{9197FF55-00D1-4985-BD91-7C04570C827D}">
      <dsp:nvSpPr>
        <dsp:cNvPr id="0" name=""/>
        <dsp:cNvSpPr/>
      </dsp:nvSpPr>
      <dsp:spPr>
        <a:xfrm>
          <a:off x="94456" y="2172493"/>
          <a:ext cx="1440160" cy="755649"/>
        </a:xfrm>
        <a:prstGeom prst="roundRect">
          <a:avLst>
            <a:gd name="adj" fmla="val 10000"/>
          </a:avLst>
        </a:prstGeom>
        <a:blipFill>
          <a:blip xmlns:r="http://schemas.openxmlformats.org/officeDocument/2006/relationships" r:embed="rId1"/>
          <a:srcRect/>
          <a:stretch>
            <a:fillRect t="-14000" b="-14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8098DD3D-D079-4980-BA32-6DCFEC8D7C36}">
      <dsp:nvSpPr>
        <dsp:cNvPr id="0" name=""/>
        <dsp:cNvSpPr/>
      </dsp:nvSpPr>
      <dsp:spPr>
        <a:xfrm>
          <a:off x="0" y="3117056"/>
          <a:ext cx="7200800" cy="944562"/>
        </a:xfrm>
        <a:prstGeom prst="roundRect">
          <a:avLst>
            <a:gd name="adj" fmla="val 10000"/>
          </a:avLst>
        </a:prstGeom>
        <a:gradFill rotWithShape="0">
          <a:gsLst>
            <a:gs pos="0">
              <a:schemeClr val="accent5">
                <a:hueOff val="7200000"/>
                <a:satOff val="-29122"/>
                <a:lumOff val="-32549"/>
                <a:alphaOff val="0"/>
                <a:tint val="50000"/>
                <a:satMod val="300000"/>
              </a:schemeClr>
            </a:gs>
            <a:gs pos="35000">
              <a:schemeClr val="accent5">
                <a:hueOff val="7200000"/>
                <a:satOff val="-29122"/>
                <a:lumOff val="-32549"/>
                <a:alphaOff val="0"/>
                <a:tint val="37000"/>
                <a:satMod val="300000"/>
              </a:schemeClr>
            </a:gs>
            <a:gs pos="100000">
              <a:schemeClr val="accent5">
                <a:hueOff val="7200000"/>
                <a:satOff val="-29122"/>
                <a:lumOff val="-32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El modelo  se focaliza sobre el mundo real: identificando, clasificando y abstrayendo los elementos que constituyen el problema y organizándolos en una estructura formal. </a:t>
          </a:r>
        </a:p>
      </dsp:txBody>
      <dsp:txXfrm>
        <a:off x="1534616" y="3117056"/>
        <a:ext cx="5666183" cy="944562"/>
      </dsp:txXfrm>
    </dsp:sp>
    <dsp:sp modelId="{2CDA71DD-9611-4419-8CA8-C401BC3EAC38}">
      <dsp:nvSpPr>
        <dsp:cNvPr id="0" name=""/>
        <dsp:cNvSpPr/>
      </dsp:nvSpPr>
      <dsp:spPr>
        <a:xfrm>
          <a:off x="94456" y="3211512"/>
          <a:ext cx="1440160" cy="755649"/>
        </a:xfrm>
        <a:prstGeom prst="roundRect">
          <a:avLst>
            <a:gd name="adj" fmla="val 10000"/>
          </a:avLst>
        </a:prstGeom>
        <a:blipFill>
          <a:blip xmlns:r="http://schemas.openxmlformats.org/officeDocument/2006/relationships" r:embed="rId1"/>
          <a:srcRect/>
          <a:stretch>
            <a:fillRect t="-14000" b="-14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C3087-66E2-412A-9E3B-E7A3CA76074C}">
      <dsp:nvSpPr>
        <dsp:cNvPr id="0" name=""/>
        <dsp:cNvSpPr/>
      </dsp:nvSpPr>
      <dsp:spPr>
        <a:xfrm>
          <a:off x="-2105753" y="-354903"/>
          <a:ext cx="2741808" cy="2741808"/>
        </a:xfrm>
        <a:prstGeom prst="blockArc">
          <a:avLst>
            <a:gd name="adj1" fmla="val 18900000"/>
            <a:gd name="adj2" fmla="val 2700000"/>
            <a:gd name="adj3" fmla="val 788"/>
          </a:avLst>
        </a:pr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BAE9F4-8CCD-4B1F-9E2C-05FA4FBA9AD0}">
      <dsp:nvSpPr>
        <dsp:cNvPr id="0" name=""/>
        <dsp:cNvSpPr/>
      </dsp:nvSpPr>
      <dsp:spPr>
        <a:xfrm>
          <a:off x="619649" y="520280"/>
          <a:ext cx="6532806" cy="99143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6450" tIns="43180" rIns="43180" bIns="43180" numCol="1" spcCol="1270" anchor="ctr" anchorCtr="0">
          <a:noAutofit/>
        </a:bodyPr>
        <a:lstStyle/>
        <a:p>
          <a:pPr marL="0" lvl="0" indent="0" algn="l" defTabSz="755650">
            <a:lnSpc>
              <a:spcPct val="90000"/>
            </a:lnSpc>
            <a:spcBef>
              <a:spcPct val="0"/>
            </a:spcBef>
            <a:spcAft>
              <a:spcPct val="35000"/>
            </a:spcAft>
            <a:buNone/>
          </a:pPr>
          <a:r>
            <a:rPr lang="es-ES" sz="1700" kern="1200" dirty="0"/>
            <a:t>Actualmente casi todos los métodos de desarrollo de software utilizan modelos. Lo que varía de un método a otro es la clase de modelos que deben construirse, la forma de representarlos y manipularlos. </a:t>
          </a:r>
        </a:p>
      </dsp:txBody>
      <dsp:txXfrm>
        <a:off x="619649" y="520280"/>
        <a:ext cx="6532806" cy="991438"/>
      </dsp:txXfrm>
    </dsp:sp>
    <dsp:sp modelId="{C4F45CBB-D898-4621-9DFE-92FC99ACD2EF}">
      <dsp:nvSpPr>
        <dsp:cNvPr id="0" name=""/>
        <dsp:cNvSpPr/>
      </dsp:nvSpPr>
      <dsp:spPr>
        <a:xfrm>
          <a:off x="0" y="396350"/>
          <a:ext cx="1239298" cy="1239298"/>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F2D26-70CC-444F-BB06-019BDFEE256A}">
      <dsp:nvSpPr>
        <dsp:cNvPr id="0" name=""/>
        <dsp:cNvSpPr/>
      </dsp:nvSpPr>
      <dsp:spPr>
        <a:xfrm>
          <a:off x="904" y="36073"/>
          <a:ext cx="3291715" cy="164585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ES" sz="3600" kern="1200" dirty="0"/>
            <a:t>Métodos Matemáticos:</a:t>
          </a:r>
        </a:p>
      </dsp:txBody>
      <dsp:txXfrm>
        <a:off x="49110" y="84279"/>
        <a:ext cx="3195303" cy="1549445"/>
      </dsp:txXfrm>
    </dsp:sp>
    <dsp:sp modelId="{A8AE5A25-D57B-4E96-98C0-5217AA5436C8}">
      <dsp:nvSpPr>
        <dsp:cNvPr id="0" name=""/>
        <dsp:cNvSpPr/>
      </dsp:nvSpPr>
      <dsp:spPr>
        <a:xfrm>
          <a:off x="330075" y="1681930"/>
          <a:ext cx="329171" cy="1234393"/>
        </a:xfrm>
        <a:custGeom>
          <a:avLst/>
          <a:gdLst/>
          <a:ahLst/>
          <a:cxnLst/>
          <a:rect l="0" t="0" r="0" b="0"/>
          <a:pathLst>
            <a:path>
              <a:moveTo>
                <a:pt x="0" y="0"/>
              </a:moveTo>
              <a:lnTo>
                <a:pt x="0" y="1234393"/>
              </a:lnTo>
              <a:lnTo>
                <a:pt x="329171" y="123439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167235-49E1-49EA-A646-131650911932}">
      <dsp:nvSpPr>
        <dsp:cNvPr id="0" name=""/>
        <dsp:cNvSpPr/>
      </dsp:nvSpPr>
      <dsp:spPr>
        <a:xfrm>
          <a:off x="659247" y="2093395"/>
          <a:ext cx="2633372" cy="164585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ES" sz="1100" kern="1200" dirty="0"/>
            <a:t>Estos métodos utilizan lenguajes de especificación de naturaleza matemática, tales como: Z [DB 01], VDM [EF 94], B [BM 00] y OCL [OCL], los cuales permiten demostrar si la especificación cumple ciertas propiedades (ej., consistencia), derivar información implícita a partir de la especificación (ej., usando probadores de teoremas),</a:t>
          </a:r>
        </a:p>
      </dsp:txBody>
      <dsp:txXfrm>
        <a:off x="707453" y="2141601"/>
        <a:ext cx="2536960" cy="1549445"/>
      </dsp:txXfrm>
    </dsp:sp>
    <dsp:sp modelId="{90232830-45C2-420F-B641-BFBBAB9899F5}">
      <dsp:nvSpPr>
        <dsp:cNvPr id="0" name=""/>
        <dsp:cNvSpPr/>
      </dsp:nvSpPr>
      <dsp:spPr>
        <a:xfrm>
          <a:off x="330075" y="1681930"/>
          <a:ext cx="329171" cy="3291715"/>
        </a:xfrm>
        <a:custGeom>
          <a:avLst/>
          <a:gdLst/>
          <a:ahLst/>
          <a:cxnLst/>
          <a:rect l="0" t="0" r="0" b="0"/>
          <a:pathLst>
            <a:path>
              <a:moveTo>
                <a:pt x="0" y="0"/>
              </a:moveTo>
              <a:lnTo>
                <a:pt x="0" y="3291715"/>
              </a:lnTo>
              <a:lnTo>
                <a:pt x="329171" y="329171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1420D5-7022-4CAB-A100-DC0EF49BD0D7}">
      <dsp:nvSpPr>
        <dsp:cNvPr id="0" name=""/>
        <dsp:cNvSpPr/>
      </dsp:nvSpPr>
      <dsp:spPr>
        <a:xfrm>
          <a:off x="659247" y="4150717"/>
          <a:ext cx="2633372" cy="164585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400000"/>
              <a:satOff val="-9707"/>
              <a:lumOff val="-10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ES" sz="1100" kern="1200" dirty="0"/>
            <a:t>Derivar código automáticamente (ej., aplicando cálculos de refinamientos [BW 98]), verificar formalmente que el software satisface la especificación (ej., aplicando la lógica de Hoare [Hoare 69]).</a:t>
          </a:r>
        </a:p>
      </dsp:txBody>
      <dsp:txXfrm>
        <a:off x="707453" y="4198923"/>
        <a:ext cx="2536960" cy="1549445"/>
      </dsp:txXfrm>
    </dsp:sp>
    <dsp:sp modelId="{57E28933-6ADA-499E-98AF-5A4DBB5EA10C}">
      <dsp:nvSpPr>
        <dsp:cNvPr id="0" name=""/>
        <dsp:cNvSpPr/>
      </dsp:nvSpPr>
      <dsp:spPr>
        <a:xfrm>
          <a:off x="4115548" y="36073"/>
          <a:ext cx="3291715" cy="1645857"/>
        </a:xfrm>
        <a:prstGeom prst="roundRect">
          <a:avLst>
            <a:gd name="adj" fmla="val 10000"/>
          </a:avLst>
        </a:prstGeom>
        <a:solidFill>
          <a:schemeClr val="accent5">
            <a:hueOff val="7200000"/>
            <a:satOff val="-29122"/>
            <a:lumOff val="-3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ClrTx/>
            <a:buSzTx/>
            <a:buFontTx/>
            <a:buNone/>
          </a:pPr>
          <a:r>
            <a:rPr lang="es-ES" sz="3600" kern="1200" dirty="0"/>
            <a:t>Métodos Diagramáticos:</a:t>
          </a:r>
        </a:p>
      </dsp:txBody>
      <dsp:txXfrm>
        <a:off x="4163754" y="84279"/>
        <a:ext cx="3195303" cy="1549445"/>
      </dsp:txXfrm>
    </dsp:sp>
    <dsp:sp modelId="{C7D4FA21-D3D0-46B3-B6B9-2CB7D725E7B3}">
      <dsp:nvSpPr>
        <dsp:cNvPr id="0" name=""/>
        <dsp:cNvSpPr/>
      </dsp:nvSpPr>
      <dsp:spPr>
        <a:xfrm>
          <a:off x="4444719" y="1681930"/>
          <a:ext cx="329171" cy="1234393"/>
        </a:xfrm>
        <a:custGeom>
          <a:avLst/>
          <a:gdLst/>
          <a:ahLst/>
          <a:cxnLst/>
          <a:rect l="0" t="0" r="0" b="0"/>
          <a:pathLst>
            <a:path>
              <a:moveTo>
                <a:pt x="0" y="0"/>
              </a:moveTo>
              <a:lnTo>
                <a:pt x="0" y="1234393"/>
              </a:lnTo>
              <a:lnTo>
                <a:pt x="329171" y="123439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5444E1-8C7E-4544-82D8-4025D160F6D1}">
      <dsp:nvSpPr>
        <dsp:cNvPr id="0" name=""/>
        <dsp:cNvSpPr/>
      </dsp:nvSpPr>
      <dsp:spPr>
        <a:xfrm>
          <a:off x="4773891" y="2093395"/>
          <a:ext cx="2633372" cy="164585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4800000"/>
              <a:satOff val="-19415"/>
              <a:lumOff val="-2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ES" sz="1100" kern="1200" dirty="0"/>
            <a:t>Por otra parte, los procesos basados en modelos gráficos –como el UP [JBR 99] con su especialización RUP (</a:t>
          </a:r>
          <a:r>
            <a:rPr lang="es-ES" sz="1100" kern="1200" dirty="0" err="1"/>
            <a:t>Rational</a:t>
          </a:r>
          <a:r>
            <a:rPr lang="es-ES" sz="1100" kern="1200" dirty="0"/>
            <a:t> </a:t>
          </a:r>
          <a:r>
            <a:rPr lang="es-ES" sz="1100" kern="1200" dirty="0" err="1"/>
            <a:t>Unified</a:t>
          </a:r>
          <a:r>
            <a:rPr lang="es-ES" sz="1100" kern="1200" dirty="0"/>
            <a:t> </a:t>
          </a:r>
          <a:r>
            <a:rPr lang="es-ES" sz="1100" kern="1200" dirty="0" err="1"/>
            <a:t>process</a:t>
          </a:r>
          <a:r>
            <a:rPr lang="es-ES" sz="1100" kern="1200" dirty="0"/>
            <a:t>) [</a:t>
          </a:r>
          <a:r>
            <a:rPr lang="es-ES" sz="1100" kern="1200" dirty="0" err="1"/>
            <a:t>Krutchten</a:t>
          </a:r>
          <a:r>
            <a:rPr lang="es-ES" sz="1100" kern="1200" dirty="0"/>
            <a:t> 00]– constituyen una propuesta más amigable, fácil de utilizar y comprender que los métodos formales. </a:t>
          </a:r>
        </a:p>
      </dsp:txBody>
      <dsp:txXfrm>
        <a:off x="4822097" y="2141601"/>
        <a:ext cx="2536960" cy="1549445"/>
      </dsp:txXfrm>
    </dsp:sp>
    <dsp:sp modelId="{841CCD15-06E8-4F89-8554-0B69017842A4}">
      <dsp:nvSpPr>
        <dsp:cNvPr id="0" name=""/>
        <dsp:cNvSpPr/>
      </dsp:nvSpPr>
      <dsp:spPr>
        <a:xfrm>
          <a:off x="4444719" y="1681930"/>
          <a:ext cx="329171" cy="3291715"/>
        </a:xfrm>
        <a:custGeom>
          <a:avLst/>
          <a:gdLst/>
          <a:ahLst/>
          <a:cxnLst/>
          <a:rect l="0" t="0" r="0" b="0"/>
          <a:pathLst>
            <a:path>
              <a:moveTo>
                <a:pt x="0" y="0"/>
              </a:moveTo>
              <a:lnTo>
                <a:pt x="0" y="3291715"/>
              </a:lnTo>
              <a:lnTo>
                <a:pt x="329171" y="329171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0D537-912E-43D7-AD30-F77122FAA440}">
      <dsp:nvSpPr>
        <dsp:cNvPr id="0" name=""/>
        <dsp:cNvSpPr/>
      </dsp:nvSpPr>
      <dsp:spPr>
        <a:xfrm>
          <a:off x="4773891" y="4150717"/>
          <a:ext cx="2633372" cy="164585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7200000"/>
              <a:satOff val="-29122"/>
              <a:lumOff val="-3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ES" sz="1100" kern="1200" dirty="0"/>
            <a:t>A diferencia de las notaciones matemáticas, estos lenguajes diagramáticos son aceptados más fácilmente por los desarrolladores de software.</a:t>
          </a:r>
        </a:p>
      </dsp:txBody>
      <dsp:txXfrm>
        <a:off x="4822097" y="4198923"/>
        <a:ext cx="2536960" cy="15494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50759-6717-4E9E-B20B-5BDC01EBC8F1}">
      <dsp:nvSpPr>
        <dsp:cNvPr id="0" name=""/>
        <dsp:cNvSpPr/>
      </dsp:nvSpPr>
      <dsp:spPr>
        <a:xfrm>
          <a:off x="0" y="0"/>
          <a:ext cx="6624736" cy="2175324"/>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ES" sz="2100" kern="1200" dirty="0"/>
            <a:t>El problema de la productividad, el mantenimiento y la documentación: </a:t>
          </a:r>
        </a:p>
        <a:p>
          <a:pPr marL="171450" lvl="1" indent="-171450" algn="l" defTabSz="711200">
            <a:lnSpc>
              <a:spcPct val="90000"/>
            </a:lnSpc>
            <a:spcBef>
              <a:spcPct val="0"/>
            </a:spcBef>
            <a:spcAft>
              <a:spcPct val="15000"/>
            </a:spcAft>
            <a:buChar char="•"/>
          </a:pPr>
          <a:r>
            <a:rPr lang="es-ES" sz="1600" kern="1200" dirty="0"/>
            <a:t>Muchas veces se considera la tarea de la documentación como una sobrecarga adicional. Dada la complejidad de los sistemas de software actuales, resulta imprescindible contar con documentación en los distintos niveles de abstracción.</a:t>
          </a:r>
        </a:p>
      </dsp:txBody>
      <dsp:txXfrm>
        <a:off x="1542479" y="0"/>
        <a:ext cx="5082256" cy="2175324"/>
      </dsp:txXfrm>
    </dsp:sp>
    <dsp:sp modelId="{6CBF00E5-C573-4946-BEB2-1E7E978E980D}">
      <dsp:nvSpPr>
        <dsp:cNvPr id="0" name=""/>
        <dsp:cNvSpPr/>
      </dsp:nvSpPr>
      <dsp:spPr>
        <a:xfrm>
          <a:off x="217532" y="217532"/>
          <a:ext cx="1324947" cy="1740259"/>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55000" r="-55000"/>
          </a:stretch>
        </a:blipFill>
        <a:ln w="9525"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18BAC07-FB45-4FCE-8E1D-372F7EE62632}">
      <dsp:nvSpPr>
        <dsp:cNvPr id="0" name=""/>
        <dsp:cNvSpPr/>
      </dsp:nvSpPr>
      <dsp:spPr>
        <a:xfrm>
          <a:off x="0" y="2392856"/>
          <a:ext cx="6624736" cy="2175324"/>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ClrTx/>
            <a:buSzTx/>
            <a:buFontTx/>
            <a:buNone/>
          </a:pPr>
          <a:r>
            <a:rPr lang="es-ES" sz="2100" kern="1200" dirty="0"/>
            <a:t>El problema de la flexibilidad a los cambios tecnológicos: </a:t>
          </a:r>
        </a:p>
        <a:p>
          <a:pPr marL="171450" lvl="1" indent="-171450" algn="l" defTabSz="711200">
            <a:lnSpc>
              <a:spcPct val="90000"/>
            </a:lnSpc>
            <a:spcBef>
              <a:spcPct val="0"/>
            </a:spcBef>
            <a:spcAft>
              <a:spcPct val="15000"/>
            </a:spcAft>
            <a:buChar char="•"/>
          </a:pPr>
          <a:r>
            <a:rPr lang="es-ES" sz="1600" kern="1200" dirty="0"/>
            <a:t>La industria del software tiene una característica especial que la diferencia de las otras industrias.</a:t>
          </a:r>
        </a:p>
      </dsp:txBody>
      <dsp:txXfrm>
        <a:off x="1542479" y="2392856"/>
        <a:ext cx="5082256" cy="2175324"/>
      </dsp:txXfrm>
    </dsp:sp>
    <dsp:sp modelId="{630377D0-D4E4-4C2C-906A-B8090260318C}">
      <dsp:nvSpPr>
        <dsp:cNvPr id="0" name=""/>
        <dsp:cNvSpPr/>
      </dsp:nvSpPr>
      <dsp:spPr>
        <a:xfrm>
          <a:off x="217532" y="2610388"/>
          <a:ext cx="1324947" cy="1740259"/>
        </a:xfrm>
        <a:prstGeom prst="roundRect">
          <a:avLst>
            <a:gd name="adj" fmla="val 10000"/>
          </a:avLst>
        </a:prstGeom>
        <a:blipFill>
          <a:blip xmlns:r="http://schemas.openxmlformats.org/officeDocument/2006/relationships" r:embed="rId2"/>
          <a:srcRect/>
          <a:stretch>
            <a:fillRect l="-22000" r="-22000"/>
          </a:stretch>
        </a:blipFill>
        <a:ln w="9525"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BB130-66F5-4BC3-9309-AB780FBBE680}">
      <dsp:nvSpPr>
        <dsp:cNvPr id="0" name=""/>
        <dsp:cNvSpPr/>
      </dsp:nvSpPr>
      <dsp:spPr>
        <a:xfrm rot="16200000">
          <a:off x="-1064617" y="1064617"/>
          <a:ext cx="4064000" cy="1934765"/>
        </a:xfrm>
        <a:prstGeom prst="flowChartManualOperation">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0" rIns="95932" bIns="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s-ES" sz="1500" kern="1200" dirty="0"/>
            <a:t>El uso de un mayor nivel de abstracción en la especificación tanto del problema a resolver como de la solución correspondiente, en relación con los métodos tradicionales de desarrollo de software. </a:t>
          </a:r>
        </a:p>
      </dsp:txBody>
      <dsp:txXfrm rot="5400000">
        <a:off x="0" y="812800"/>
        <a:ext cx="1934765" cy="2438400"/>
      </dsp:txXfrm>
    </dsp:sp>
    <dsp:sp modelId="{AA211FBE-4E61-4A80-BD09-8A03B7C1FCCF}">
      <dsp:nvSpPr>
        <dsp:cNvPr id="0" name=""/>
        <dsp:cNvSpPr/>
      </dsp:nvSpPr>
      <dsp:spPr>
        <a:xfrm rot="16200000">
          <a:off x="1016000" y="1064617"/>
          <a:ext cx="4064000" cy="1934765"/>
        </a:xfrm>
        <a:prstGeom prst="flowChartManualOperation">
          <a:avLst/>
        </a:prstGeom>
        <a:gradFill rotWithShape="0">
          <a:gsLst>
            <a:gs pos="0">
              <a:schemeClr val="accent2">
                <a:shade val="50000"/>
                <a:hueOff val="0"/>
                <a:satOff val="-4744"/>
                <a:lumOff val="31088"/>
                <a:alphaOff val="0"/>
                <a:shade val="51000"/>
                <a:satMod val="130000"/>
              </a:schemeClr>
            </a:gs>
            <a:gs pos="80000">
              <a:schemeClr val="accent2">
                <a:shade val="50000"/>
                <a:hueOff val="0"/>
                <a:satOff val="-4744"/>
                <a:lumOff val="31088"/>
                <a:alphaOff val="0"/>
                <a:shade val="93000"/>
                <a:satMod val="130000"/>
              </a:schemeClr>
            </a:gs>
            <a:gs pos="100000">
              <a:schemeClr val="accent2">
                <a:shade val="50000"/>
                <a:hueOff val="0"/>
                <a:satOff val="-4744"/>
                <a:lumOff val="310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0" rIns="95932" bIns="0" numCol="1" spcCol="1270" anchor="ctr" anchorCtr="0">
          <a:noAutofit/>
        </a:bodyPr>
        <a:lstStyle/>
        <a:p>
          <a:pPr marL="0" lvl="0" indent="0" algn="ctr" defTabSz="666750">
            <a:lnSpc>
              <a:spcPct val="90000"/>
            </a:lnSpc>
            <a:spcBef>
              <a:spcPct val="0"/>
            </a:spcBef>
            <a:spcAft>
              <a:spcPct val="35000"/>
            </a:spcAft>
            <a:buNone/>
          </a:pPr>
          <a:r>
            <a:rPr lang="es-ES" sz="1500" kern="1200" dirty="0"/>
            <a:t>El aumento de confianza en la automatización asistida por computadora para soportar el análisis, el diseño y la ejecución.</a:t>
          </a:r>
        </a:p>
      </dsp:txBody>
      <dsp:txXfrm rot="5400000">
        <a:off x="2080617" y="812800"/>
        <a:ext cx="1934765" cy="2438400"/>
      </dsp:txXfrm>
    </dsp:sp>
    <dsp:sp modelId="{FB61BDBC-27D1-4620-9C11-DDEC5757F1BB}">
      <dsp:nvSpPr>
        <dsp:cNvPr id="0" name=""/>
        <dsp:cNvSpPr/>
      </dsp:nvSpPr>
      <dsp:spPr>
        <a:xfrm rot="16200000">
          <a:off x="3095873" y="1064617"/>
          <a:ext cx="4064000" cy="1934765"/>
        </a:xfrm>
        <a:prstGeom prst="flowChartManualOperation">
          <a:avLst/>
        </a:prstGeom>
        <a:gradFill rotWithShape="0">
          <a:gsLst>
            <a:gs pos="0">
              <a:schemeClr val="accent2">
                <a:shade val="50000"/>
                <a:hueOff val="0"/>
                <a:satOff val="-4744"/>
                <a:lumOff val="31088"/>
                <a:alphaOff val="0"/>
                <a:shade val="51000"/>
                <a:satMod val="130000"/>
              </a:schemeClr>
            </a:gs>
            <a:gs pos="80000">
              <a:schemeClr val="accent2">
                <a:shade val="50000"/>
                <a:hueOff val="0"/>
                <a:satOff val="-4744"/>
                <a:lumOff val="31088"/>
                <a:alphaOff val="0"/>
                <a:shade val="93000"/>
                <a:satMod val="130000"/>
              </a:schemeClr>
            </a:gs>
            <a:gs pos="100000">
              <a:schemeClr val="accent2">
                <a:shade val="50000"/>
                <a:hueOff val="0"/>
                <a:satOff val="-4744"/>
                <a:lumOff val="310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0" rIns="95932" bIns="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s-ES" sz="1500" kern="1200" dirty="0"/>
            <a:t>El uso de estándares industriales como medio para facilitar las comunicaciones, la interacción entre diferentes aplicaciones y productos, y la especialización tecnológica.</a:t>
          </a:r>
        </a:p>
      </dsp:txBody>
      <dsp:txXfrm rot="5400000">
        <a:off x="4160490" y="812800"/>
        <a:ext cx="1934765" cy="2438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A8AB6-84EC-40D0-975B-34DE99221D51}">
      <dsp:nvSpPr>
        <dsp:cNvPr id="0" name=""/>
        <dsp:cNvSpPr/>
      </dsp:nvSpPr>
      <dsp:spPr>
        <a:xfrm>
          <a:off x="996597" y="320458"/>
          <a:ext cx="3623104" cy="1087888"/>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36863"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kern="1200" dirty="0"/>
            <a:t>Abstracción: </a:t>
          </a:r>
          <a:r>
            <a:rPr lang="es-ES" sz="1000" kern="1200" dirty="0"/>
            <a:t>El enfoque de MDD para incrementar los niveles de abstracción es definir lenguajes de modelado específicos de dominio cuyos conceptos reflejen estrechamente los conceptos del dominio del problema, mientras se ocultan o minimizan los aspectos relacionados con las tecnologías de implementación.</a:t>
          </a:r>
        </a:p>
      </dsp:txBody>
      <dsp:txXfrm>
        <a:off x="996597" y="320458"/>
        <a:ext cx="3623104" cy="1087888"/>
      </dsp:txXfrm>
    </dsp:sp>
    <dsp:sp modelId="{991A6C97-55A2-415D-9863-530C26404894}">
      <dsp:nvSpPr>
        <dsp:cNvPr id="0" name=""/>
        <dsp:cNvSpPr/>
      </dsp:nvSpPr>
      <dsp:spPr>
        <a:xfrm>
          <a:off x="86373" y="248454"/>
          <a:ext cx="1368234" cy="114228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9000" r="-69000"/>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1C5D87-C9EC-4536-A648-DB6BACBF0288}">
      <dsp:nvSpPr>
        <dsp:cNvPr id="0" name=""/>
        <dsp:cNvSpPr/>
      </dsp:nvSpPr>
      <dsp:spPr>
        <a:xfrm>
          <a:off x="947768" y="1832622"/>
          <a:ext cx="3656454" cy="1087888"/>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36863"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kern="1200" dirty="0"/>
            <a:t>Automatización:</a:t>
          </a:r>
          <a:r>
            <a:rPr lang="es-ES" sz="1000" kern="1200" dirty="0"/>
            <a:t> La automatización es el método más eficaz para aumentar la productividad y la calidad.</a:t>
          </a:r>
        </a:p>
      </dsp:txBody>
      <dsp:txXfrm>
        <a:off x="947768" y="1832622"/>
        <a:ext cx="3656454" cy="1087888"/>
      </dsp:txXfrm>
    </dsp:sp>
    <dsp:sp modelId="{B2D66EEF-B66D-4A7F-8F43-684C3852AB35}">
      <dsp:nvSpPr>
        <dsp:cNvPr id="0" name=""/>
        <dsp:cNvSpPr/>
      </dsp:nvSpPr>
      <dsp:spPr>
        <a:xfrm>
          <a:off x="78038" y="1616603"/>
          <a:ext cx="1441180" cy="114228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4000" r="-14000"/>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7BD1C9-7D10-4EA8-8658-8F1E8DAFE53C}">
      <dsp:nvSpPr>
        <dsp:cNvPr id="0" name=""/>
        <dsp:cNvSpPr/>
      </dsp:nvSpPr>
      <dsp:spPr>
        <a:xfrm>
          <a:off x="881170" y="3200782"/>
          <a:ext cx="3716958" cy="1087888"/>
        </a:xfrm>
        <a:prstGeom prst="rect">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36863" tIns="38100" rIns="38100" bIns="38100" numCol="1" spcCol="1270" anchor="ctr" anchorCtr="0">
          <a:noAutofit/>
        </a:bodyPr>
        <a:lstStyle/>
        <a:p>
          <a:pPr marL="0" lvl="0" indent="0" algn="l" defTabSz="444500">
            <a:lnSpc>
              <a:spcPct val="90000"/>
            </a:lnSpc>
            <a:spcBef>
              <a:spcPct val="0"/>
            </a:spcBef>
            <a:spcAft>
              <a:spcPct val="35000"/>
            </a:spcAft>
            <a:buNone/>
          </a:pPr>
          <a:r>
            <a:rPr lang="es-ES" sz="1000" b="1" kern="1200" dirty="0"/>
            <a:t>Estándares:</a:t>
          </a:r>
          <a:r>
            <a:rPr lang="es-ES" sz="1000" kern="1200" dirty="0"/>
            <a:t> MDD debe ser implementado mediante una serie de estándares industriales abiertos.</a:t>
          </a:r>
        </a:p>
      </dsp:txBody>
      <dsp:txXfrm>
        <a:off x="881170" y="3200782"/>
        <a:ext cx="3716958" cy="1087888"/>
      </dsp:txXfrm>
    </dsp:sp>
    <dsp:sp modelId="{3871AC53-6AEC-421A-8059-A58C06CF8008}">
      <dsp:nvSpPr>
        <dsp:cNvPr id="0" name=""/>
        <dsp:cNvSpPr/>
      </dsp:nvSpPr>
      <dsp:spPr>
        <a:xfrm>
          <a:off x="62908" y="2984751"/>
          <a:ext cx="1300740" cy="114228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9000" r="-59000"/>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B0730-BD3A-45A1-A79A-E198875B947A}">
      <dsp:nvSpPr>
        <dsp:cNvPr id="0" name=""/>
        <dsp:cNvSpPr/>
      </dsp:nvSpPr>
      <dsp:spPr>
        <a:xfrm rot="16200000">
          <a:off x="-1568534" y="2364393"/>
          <a:ext cx="3597537" cy="364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1246" bIns="0" numCol="1" spcCol="1270" anchor="t" anchorCtr="0">
          <a:noAutofit/>
        </a:bodyPr>
        <a:lstStyle/>
        <a:p>
          <a:pPr marL="0" lvl="0" indent="0" algn="r" defTabSz="1200150">
            <a:lnSpc>
              <a:spcPct val="90000"/>
            </a:lnSpc>
            <a:spcBef>
              <a:spcPct val="0"/>
            </a:spcBef>
            <a:spcAft>
              <a:spcPct val="35000"/>
            </a:spcAft>
            <a:buNone/>
          </a:pPr>
          <a:endParaRPr lang="es-ES" sz="2700" kern="1200"/>
        </a:p>
      </dsp:txBody>
      <dsp:txXfrm>
        <a:off x="-1568534" y="2364393"/>
        <a:ext cx="3597537" cy="364247"/>
      </dsp:txXfrm>
    </dsp:sp>
    <dsp:sp modelId="{CB34489B-F8D5-4F23-968F-9EB307EEB8B8}">
      <dsp:nvSpPr>
        <dsp:cNvPr id="0" name=""/>
        <dsp:cNvSpPr/>
      </dsp:nvSpPr>
      <dsp:spPr>
        <a:xfrm>
          <a:off x="412358" y="747748"/>
          <a:ext cx="1814338" cy="359753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321246" rIns="99568" bIns="99568" numCol="1" spcCol="1270" anchor="t" anchorCtr="0">
          <a:noAutofit/>
        </a:bodyPr>
        <a:lstStyle/>
        <a:p>
          <a:pPr marL="57150" lvl="1" indent="-57150" algn="l" defTabSz="488950">
            <a:lnSpc>
              <a:spcPct val="90000"/>
            </a:lnSpc>
            <a:spcBef>
              <a:spcPct val="0"/>
            </a:spcBef>
            <a:spcAft>
              <a:spcPct val="15000"/>
            </a:spcAft>
            <a:buChar char="•"/>
          </a:pPr>
          <a:r>
            <a:rPr lang="es-ES" sz="1100" kern="1200" dirty="0"/>
            <a:t>MDD es la evolución natural de la ingeniería de software basada en modelos enriquecida mediante el agregado de transformaciones automáticas entre modelos. </a:t>
          </a:r>
        </a:p>
      </dsp:txBody>
      <dsp:txXfrm>
        <a:off x="412358" y="747748"/>
        <a:ext cx="1814338" cy="3597537"/>
      </dsp:txXfrm>
    </dsp:sp>
    <dsp:sp modelId="{DBE7A792-ADC1-4E7D-9DFA-537C350B2842}">
      <dsp:nvSpPr>
        <dsp:cNvPr id="0" name=""/>
        <dsp:cNvSpPr/>
      </dsp:nvSpPr>
      <dsp:spPr>
        <a:xfrm>
          <a:off x="48110" y="266941"/>
          <a:ext cx="728494" cy="72849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11902F74-6EFA-4A1C-B751-938489548D8C}">
      <dsp:nvSpPr>
        <dsp:cNvPr id="0" name=""/>
        <dsp:cNvSpPr/>
      </dsp:nvSpPr>
      <dsp:spPr>
        <a:xfrm rot="16200000">
          <a:off x="1074481" y="2364393"/>
          <a:ext cx="3597537" cy="364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1246" bIns="0" numCol="1" spcCol="1270" anchor="t" anchorCtr="0">
          <a:noAutofit/>
        </a:bodyPr>
        <a:lstStyle/>
        <a:p>
          <a:pPr marL="0" lvl="0" indent="0" algn="r" defTabSz="1200150">
            <a:lnSpc>
              <a:spcPct val="90000"/>
            </a:lnSpc>
            <a:spcBef>
              <a:spcPct val="0"/>
            </a:spcBef>
            <a:spcAft>
              <a:spcPct val="35000"/>
            </a:spcAft>
            <a:buNone/>
          </a:pPr>
          <a:endParaRPr lang="es-ES" sz="2700" kern="1200" dirty="0"/>
        </a:p>
      </dsp:txBody>
      <dsp:txXfrm>
        <a:off x="1074481" y="2364393"/>
        <a:ext cx="3597537" cy="364247"/>
      </dsp:txXfrm>
    </dsp:sp>
    <dsp:sp modelId="{B16A0077-1580-412C-903B-1F656F973346}">
      <dsp:nvSpPr>
        <dsp:cNvPr id="0" name=""/>
        <dsp:cNvSpPr/>
      </dsp:nvSpPr>
      <dsp:spPr>
        <a:xfrm>
          <a:off x="3055374" y="747748"/>
          <a:ext cx="1814338" cy="359753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321246" rIns="99568" bIns="99568" numCol="1" spcCol="1270" anchor="t" anchorCtr="0">
          <a:noAutofit/>
        </a:bodyPr>
        <a:lstStyle/>
        <a:p>
          <a:pPr marL="57150" lvl="1" indent="-57150" algn="l" defTabSz="488950">
            <a:lnSpc>
              <a:spcPct val="90000"/>
            </a:lnSpc>
            <a:spcBef>
              <a:spcPct val="0"/>
            </a:spcBef>
            <a:spcAft>
              <a:spcPct val="15000"/>
            </a:spcAft>
            <a:buChar char="•"/>
          </a:pPr>
          <a:r>
            <a:rPr lang="es-ES" sz="1100" kern="1200" dirty="0"/>
            <a:t>Por su parte, la técnica de transformaciones sucesivas tampoco es algo novedoso.</a:t>
          </a:r>
        </a:p>
        <a:p>
          <a:pPr marL="57150" lvl="1" indent="-57150" algn="l" defTabSz="488950">
            <a:lnSpc>
              <a:spcPct val="90000"/>
            </a:lnSpc>
            <a:spcBef>
              <a:spcPct val="0"/>
            </a:spcBef>
            <a:spcAft>
              <a:spcPct val="15000"/>
            </a:spcAft>
            <a:buChar char="•"/>
          </a:pPr>
          <a:endParaRPr lang="es-ES" sz="1100" kern="1200" dirty="0"/>
        </a:p>
        <a:p>
          <a:pPr marL="57150" lvl="1" indent="-57150" algn="l" defTabSz="488950">
            <a:lnSpc>
              <a:spcPct val="90000"/>
            </a:lnSpc>
            <a:spcBef>
              <a:spcPct val="0"/>
            </a:spcBef>
            <a:spcAft>
              <a:spcPct val="15000"/>
            </a:spcAft>
            <a:buChar char="•"/>
          </a:pPr>
          <a:r>
            <a:rPr lang="es-ES" sz="1100" kern="1200" dirty="0"/>
            <a:t>Podemos remitirnos al proceso de abstracción y refinamiento presentado por </a:t>
          </a:r>
          <a:r>
            <a:rPr lang="es-ES" sz="1100" kern="1200" dirty="0" err="1"/>
            <a:t>Edsger</a:t>
          </a:r>
          <a:r>
            <a:rPr lang="es-ES" sz="1100" kern="1200" dirty="0"/>
            <a:t> W.  </a:t>
          </a:r>
        </a:p>
      </dsp:txBody>
      <dsp:txXfrm>
        <a:off x="3055374" y="747748"/>
        <a:ext cx="1814338" cy="3597537"/>
      </dsp:txXfrm>
    </dsp:sp>
    <dsp:sp modelId="{210C7D15-A96E-434C-B3FD-6A347D86765C}">
      <dsp:nvSpPr>
        <dsp:cNvPr id="0" name=""/>
        <dsp:cNvSpPr/>
      </dsp:nvSpPr>
      <dsp:spPr>
        <a:xfrm>
          <a:off x="2691127" y="266941"/>
          <a:ext cx="728494" cy="72849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C541055-E241-459A-BE4D-6382F780D08B}">
      <dsp:nvSpPr>
        <dsp:cNvPr id="0" name=""/>
        <dsp:cNvSpPr/>
      </dsp:nvSpPr>
      <dsp:spPr>
        <a:xfrm rot="16200000">
          <a:off x="3717498" y="2364393"/>
          <a:ext cx="3597537" cy="364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1246" bIns="0" numCol="1" spcCol="1270" anchor="t" anchorCtr="0">
          <a:noAutofit/>
        </a:bodyPr>
        <a:lstStyle/>
        <a:p>
          <a:pPr marL="0" lvl="0" indent="0" algn="r" defTabSz="1200150">
            <a:lnSpc>
              <a:spcPct val="90000"/>
            </a:lnSpc>
            <a:spcBef>
              <a:spcPct val="0"/>
            </a:spcBef>
            <a:spcAft>
              <a:spcPct val="35000"/>
            </a:spcAft>
            <a:buNone/>
          </a:pPr>
          <a:endParaRPr lang="es-ES" sz="2700" kern="1200"/>
        </a:p>
      </dsp:txBody>
      <dsp:txXfrm>
        <a:off x="3717498" y="2364393"/>
        <a:ext cx="3597537" cy="364247"/>
      </dsp:txXfrm>
    </dsp:sp>
    <dsp:sp modelId="{4D938ACB-A589-40B2-AF4C-53F6CC1D24E6}">
      <dsp:nvSpPr>
        <dsp:cNvPr id="0" name=""/>
        <dsp:cNvSpPr/>
      </dsp:nvSpPr>
      <dsp:spPr>
        <a:xfrm>
          <a:off x="5698390" y="747748"/>
          <a:ext cx="1814338" cy="359753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321246" rIns="99568" bIns="99568" numCol="1" spcCol="1270" anchor="t" anchorCtr="0">
          <a:noAutofit/>
        </a:bodyPr>
        <a:lstStyle/>
        <a:p>
          <a:pPr marL="57150" lvl="1" indent="-57150" algn="l" defTabSz="488950">
            <a:lnSpc>
              <a:spcPct val="90000"/>
            </a:lnSpc>
            <a:spcBef>
              <a:spcPct val="0"/>
            </a:spcBef>
            <a:spcAft>
              <a:spcPct val="15000"/>
            </a:spcAft>
            <a:buChar char="•"/>
          </a:pPr>
          <a:r>
            <a:rPr lang="es-ES" sz="1100" kern="1200" dirty="0"/>
            <a:t>Dijkstra en su libro “A Discipline </a:t>
          </a:r>
          <a:r>
            <a:rPr lang="es-ES" sz="1100" kern="1200" dirty="0" err="1"/>
            <a:t>of</a:t>
          </a:r>
          <a:r>
            <a:rPr lang="es-ES" sz="1100" kern="1200" dirty="0"/>
            <a:t> </a:t>
          </a:r>
          <a:r>
            <a:rPr lang="es-ES" sz="1100" kern="1200" dirty="0" err="1"/>
            <a:t>Programming</a:t>
          </a:r>
          <a:r>
            <a:rPr lang="es-ES" sz="1100" kern="1200" dirty="0"/>
            <a:t>” [Dijkstra 76] donde se define que refinamiento es el proceso de desarrollar un diseño o implementación más detallado a partir de una especificación abstracta a través de una secuencia de pasos matemáticamente justificados que mantienen la corrección con respecto a la especificación original.</a:t>
          </a:r>
        </a:p>
      </dsp:txBody>
      <dsp:txXfrm>
        <a:off x="5698390" y="747748"/>
        <a:ext cx="1814338" cy="3597537"/>
      </dsp:txXfrm>
    </dsp:sp>
    <dsp:sp modelId="{C1D2E77F-C8C3-4369-83DB-863675848909}">
      <dsp:nvSpPr>
        <dsp:cNvPr id="0" name=""/>
        <dsp:cNvSpPr/>
      </dsp:nvSpPr>
      <dsp:spPr>
        <a:xfrm>
          <a:off x="5334143" y="266941"/>
          <a:ext cx="728494" cy="72849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B09E9-E564-4995-B803-92F27A804FD1}">
      <dsp:nvSpPr>
        <dsp:cNvPr id="0" name=""/>
        <dsp:cNvSpPr/>
      </dsp:nvSpPr>
      <dsp:spPr>
        <a:xfrm>
          <a:off x="31" y="81223"/>
          <a:ext cx="2994695" cy="91701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ES" sz="1900" b="1" kern="1200" dirty="0"/>
            <a:t>Arquitectura Dirigida por Modelos (MDA)</a:t>
          </a:r>
          <a:endParaRPr lang="es-ES" sz="1900" kern="1200" dirty="0"/>
        </a:p>
      </dsp:txBody>
      <dsp:txXfrm>
        <a:off x="31" y="81223"/>
        <a:ext cx="2994695" cy="917019"/>
      </dsp:txXfrm>
    </dsp:sp>
    <dsp:sp modelId="{7FECF575-DA37-42D4-8C81-D1178B712038}">
      <dsp:nvSpPr>
        <dsp:cNvPr id="0" name=""/>
        <dsp:cNvSpPr/>
      </dsp:nvSpPr>
      <dsp:spPr>
        <a:xfrm>
          <a:off x="31" y="998242"/>
          <a:ext cx="2994695" cy="302499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ES" sz="1900" kern="1200" dirty="0"/>
            <a:t>MDA es un concepto promovido por el OMG (acrónimo inglés de </a:t>
          </a:r>
          <a:r>
            <a:rPr lang="es-ES" sz="1900" kern="1200" dirty="0" err="1"/>
            <a:t>Object</a:t>
          </a:r>
          <a:r>
            <a:rPr lang="es-ES" sz="1900" kern="1200" dirty="0"/>
            <a:t> Management </a:t>
          </a:r>
          <a:r>
            <a:rPr lang="es-ES" sz="1900" kern="1200" dirty="0" err="1"/>
            <a:t>Group</a:t>
          </a:r>
          <a:r>
            <a:rPr lang="es-ES" sz="1900" kern="1200" dirty="0"/>
            <a:t>) a partir de 2000, con el objetivo de afrontar los desafíos de integración de las aplicaciones y los continuos cambios tecnológicos. </a:t>
          </a:r>
        </a:p>
      </dsp:txBody>
      <dsp:txXfrm>
        <a:off x="31" y="998242"/>
        <a:ext cx="2994695" cy="3024990"/>
      </dsp:txXfrm>
    </dsp:sp>
    <dsp:sp modelId="{720F809C-1767-4EDA-BC30-2C7372343DB5}">
      <dsp:nvSpPr>
        <dsp:cNvPr id="0" name=""/>
        <dsp:cNvSpPr/>
      </dsp:nvSpPr>
      <dsp:spPr>
        <a:xfrm>
          <a:off x="3413984" y="81223"/>
          <a:ext cx="2994695" cy="917019"/>
        </a:xfrm>
        <a:prstGeom prst="rect">
          <a:avLst/>
        </a:prstGeom>
        <a:solidFill>
          <a:schemeClr val="accent5">
            <a:hueOff val="7200000"/>
            <a:satOff val="-29122"/>
            <a:lumOff val="-32549"/>
            <a:alphaOff val="0"/>
          </a:schemeClr>
        </a:solidFill>
        <a:ln w="25400" cap="flat" cmpd="sng" algn="ctr">
          <a:solidFill>
            <a:schemeClr val="accent5">
              <a:hueOff val="7200000"/>
              <a:satOff val="-29122"/>
              <a:lumOff val="-32549"/>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ES" sz="1900" b="1" kern="1200" dirty="0"/>
            <a:t>Modelado Específico del Dominio (DSM y </a:t>
          </a:r>
          <a:r>
            <a:rPr lang="es-ES" sz="1900" b="1" kern="1200" dirty="0" err="1"/>
            <a:t>DSLs</a:t>
          </a:r>
          <a:r>
            <a:rPr lang="es-ES" sz="1900" b="1" kern="1200" dirty="0"/>
            <a:t>)</a:t>
          </a:r>
          <a:endParaRPr lang="es-ES" sz="1900" kern="1200" dirty="0"/>
        </a:p>
      </dsp:txBody>
      <dsp:txXfrm>
        <a:off x="3413984" y="81223"/>
        <a:ext cx="2994695" cy="917019"/>
      </dsp:txXfrm>
    </dsp:sp>
    <dsp:sp modelId="{7FA30E77-D321-47D5-B380-18305D7EE10F}">
      <dsp:nvSpPr>
        <dsp:cNvPr id="0" name=""/>
        <dsp:cNvSpPr/>
      </dsp:nvSpPr>
      <dsp:spPr>
        <a:xfrm>
          <a:off x="3413984" y="998242"/>
          <a:ext cx="2994695" cy="3024990"/>
        </a:xfrm>
        <a:prstGeom prst="rect">
          <a:avLst/>
        </a:prstGeom>
        <a:solidFill>
          <a:schemeClr val="accent5">
            <a:tint val="40000"/>
            <a:alpha val="90000"/>
            <a:hueOff val="7200000"/>
            <a:satOff val="-34633"/>
            <a:lumOff val="-8264"/>
            <a:alphaOff val="0"/>
          </a:schemeClr>
        </a:solidFill>
        <a:ln w="25400" cap="flat" cmpd="sng" algn="ctr">
          <a:solidFill>
            <a:schemeClr val="accent5">
              <a:tint val="40000"/>
              <a:alpha val="90000"/>
              <a:hueOff val="7200000"/>
              <a:satOff val="-34633"/>
              <a:lumOff val="-82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ES" sz="1900" kern="1200" dirty="0"/>
            <a:t>Por su parte, la iniciativa DSM (</a:t>
          </a:r>
          <a:r>
            <a:rPr lang="es-ES" sz="1900" kern="1200" dirty="0" err="1"/>
            <a:t>Domain-Specific</a:t>
          </a:r>
          <a:r>
            <a:rPr lang="es-ES" sz="1900" kern="1200" dirty="0"/>
            <a:t> </a:t>
          </a:r>
          <a:r>
            <a:rPr lang="es-ES" sz="1900" kern="1200" dirty="0" err="1"/>
            <a:t>Modeling</a:t>
          </a:r>
          <a:r>
            <a:rPr lang="es-ES" sz="1900" kern="1200" dirty="0"/>
            <a:t>) es principalmente conocida como la idea de crear modelos para un dominio, utilizando un lenguaje focalizado y especializado para dicho dominio.</a:t>
          </a:r>
        </a:p>
      </dsp:txBody>
      <dsp:txXfrm>
        <a:off x="3413984" y="998242"/>
        <a:ext cx="2994695" cy="302499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ángulo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vl1pPr>
          </a:lstStyle>
          <a:p>
            <a:pPr rtl="0"/>
            <a:endParaRPr lang="es-ES">
              <a:latin typeface="Arial" panose="020B0604020202020204" pitchFamily="34" charset="0"/>
            </a:endParaRPr>
          </a:p>
        </p:txBody>
      </p:sp>
      <p:sp>
        <p:nvSpPr>
          <p:cNvPr id="34819" name="Rectángulo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vl1pPr>
          </a:lstStyle>
          <a:p>
            <a:pPr rtl="0"/>
            <a:fld id="{BFA57066-62E5-4966-BE06-27BD4FD03B6E}" type="datetime1">
              <a:rPr lang="es-ES" smtClean="0">
                <a:latin typeface="Arial" panose="020B0604020202020204" pitchFamily="34" charset="0"/>
              </a:rPr>
              <a:t>05/04/2019</a:t>
            </a:fld>
            <a:endParaRPr lang="es-ES">
              <a:latin typeface="Arial" panose="020B0604020202020204" pitchFamily="34" charset="0"/>
            </a:endParaRPr>
          </a:p>
        </p:txBody>
      </p:sp>
      <p:sp>
        <p:nvSpPr>
          <p:cNvPr id="34820" name="Rectángulo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vl1pPr>
          </a:lstStyle>
          <a:p>
            <a:pPr rtl="0"/>
            <a:endParaRPr lang="es-ES">
              <a:latin typeface="Arial" panose="020B0604020202020204" pitchFamily="34" charset="0"/>
            </a:endParaRPr>
          </a:p>
        </p:txBody>
      </p:sp>
      <p:sp>
        <p:nvSpPr>
          <p:cNvPr id="34821" name="Rectángulo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vl1pPr>
          </a:lstStyle>
          <a:p>
            <a:pPr rtl="0"/>
            <a:fld id="{F0B6EC5B-DE15-4B62-9DC0-DE1BD893DD16}" type="slidenum">
              <a:rPr lang="es-ES" smtClean="0">
                <a:latin typeface="Arial" panose="020B0604020202020204" pitchFamily="34" charset="0"/>
              </a:rPr>
              <a:pPr rtl="0"/>
              <a:t>‹Nº›</a:t>
            </a:fld>
            <a:endParaRPr lang="es-ES">
              <a:latin typeface="Arial" panose="020B0604020202020204" pitchFamily="34" charset="0"/>
            </a:endParaRPr>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ángulo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es-ES" noProof="0"/>
          </a:p>
        </p:txBody>
      </p:sp>
      <p:sp>
        <p:nvSpPr>
          <p:cNvPr id="26627" name="Rectángulo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ADE7A46C-C8A1-4C6E-A82C-5DC1390A3F9A}" type="datetime1">
              <a:rPr lang="es-ES" noProof="0" smtClean="0"/>
              <a:t>05/04/2019</a:t>
            </a:fld>
            <a:endParaRPr lang="es-ES" noProof="0"/>
          </a:p>
        </p:txBody>
      </p:sp>
      <p:sp>
        <p:nvSpPr>
          <p:cNvPr id="26628" name="Rectángulo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ángulo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6630" name="Rectángulo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es-ES" noProof="0"/>
          </a:p>
        </p:txBody>
      </p:sp>
      <p:sp>
        <p:nvSpPr>
          <p:cNvPr id="26631" name="Rectángulo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23FACB9-4E35-4CB3-835A-2EBF55FAEDE3}" type="slidenum">
              <a:rPr lang="es-ES" noProof="0" smtClean="0"/>
              <a:pPr/>
              <a:t>‹Nº›</a:t>
            </a:fld>
            <a:endParaRPr lang="es-ES" noProof="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Arial"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1</a:t>
            </a:fld>
            <a:endParaRPr lang="es-ES"/>
          </a:p>
        </p:txBody>
      </p:sp>
    </p:spTree>
    <p:extLst>
      <p:ext uri="{BB962C8B-B14F-4D97-AF65-F5344CB8AC3E}">
        <p14:creationId xmlns:p14="http://schemas.microsoft.com/office/powerpoint/2010/main" val="349368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11</a:t>
            </a:fld>
            <a:endParaRPr lang="es-ES"/>
          </a:p>
        </p:txBody>
      </p:sp>
    </p:spTree>
    <p:extLst>
      <p:ext uri="{BB962C8B-B14F-4D97-AF65-F5344CB8AC3E}">
        <p14:creationId xmlns:p14="http://schemas.microsoft.com/office/powerpoint/2010/main" val="69391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12</a:t>
            </a:fld>
            <a:endParaRPr lang="es-ES"/>
          </a:p>
        </p:txBody>
      </p:sp>
    </p:spTree>
    <p:extLst>
      <p:ext uri="{BB962C8B-B14F-4D97-AF65-F5344CB8AC3E}">
        <p14:creationId xmlns:p14="http://schemas.microsoft.com/office/powerpoint/2010/main" val="36954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13</a:t>
            </a:fld>
            <a:endParaRPr lang="es-ES"/>
          </a:p>
        </p:txBody>
      </p:sp>
    </p:spTree>
    <p:extLst>
      <p:ext uri="{BB962C8B-B14F-4D97-AF65-F5344CB8AC3E}">
        <p14:creationId xmlns:p14="http://schemas.microsoft.com/office/powerpoint/2010/main" val="930769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14</a:t>
            </a:fld>
            <a:endParaRPr lang="es-ES"/>
          </a:p>
        </p:txBody>
      </p:sp>
    </p:spTree>
    <p:extLst>
      <p:ext uri="{BB962C8B-B14F-4D97-AF65-F5344CB8AC3E}">
        <p14:creationId xmlns:p14="http://schemas.microsoft.com/office/powerpoint/2010/main" val="313163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2</a:t>
            </a:fld>
            <a:endParaRPr lang="es-ES"/>
          </a:p>
        </p:txBody>
      </p:sp>
    </p:spTree>
    <p:extLst>
      <p:ext uri="{BB962C8B-B14F-4D97-AF65-F5344CB8AC3E}">
        <p14:creationId xmlns:p14="http://schemas.microsoft.com/office/powerpoint/2010/main" val="1383030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3</a:t>
            </a:fld>
            <a:endParaRPr lang="es-ES"/>
          </a:p>
        </p:txBody>
      </p:sp>
    </p:spTree>
    <p:extLst>
      <p:ext uri="{BB962C8B-B14F-4D97-AF65-F5344CB8AC3E}">
        <p14:creationId xmlns:p14="http://schemas.microsoft.com/office/powerpoint/2010/main" val="204455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4</a:t>
            </a:fld>
            <a:endParaRPr lang="es-ES"/>
          </a:p>
        </p:txBody>
      </p:sp>
    </p:spTree>
    <p:extLst>
      <p:ext uri="{BB962C8B-B14F-4D97-AF65-F5344CB8AC3E}">
        <p14:creationId xmlns:p14="http://schemas.microsoft.com/office/powerpoint/2010/main" val="261545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5</a:t>
            </a:fld>
            <a:endParaRPr lang="es-ES"/>
          </a:p>
        </p:txBody>
      </p:sp>
    </p:spTree>
    <p:extLst>
      <p:ext uri="{BB962C8B-B14F-4D97-AF65-F5344CB8AC3E}">
        <p14:creationId xmlns:p14="http://schemas.microsoft.com/office/powerpoint/2010/main" val="3278596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6</a:t>
            </a:fld>
            <a:endParaRPr lang="es-ES"/>
          </a:p>
        </p:txBody>
      </p:sp>
    </p:spTree>
    <p:extLst>
      <p:ext uri="{BB962C8B-B14F-4D97-AF65-F5344CB8AC3E}">
        <p14:creationId xmlns:p14="http://schemas.microsoft.com/office/powerpoint/2010/main" val="592403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7</a:t>
            </a:fld>
            <a:endParaRPr lang="es-ES"/>
          </a:p>
        </p:txBody>
      </p:sp>
    </p:spTree>
    <p:extLst>
      <p:ext uri="{BB962C8B-B14F-4D97-AF65-F5344CB8AC3E}">
        <p14:creationId xmlns:p14="http://schemas.microsoft.com/office/powerpoint/2010/main" val="331891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8</a:t>
            </a:fld>
            <a:endParaRPr lang="es-ES"/>
          </a:p>
        </p:txBody>
      </p:sp>
    </p:spTree>
    <p:extLst>
      <p:ext uri="{BB962C8B-B14F-4D97-AF65-F5344CB8AC3E}">
        <p14:creationId xmlns:p14="http://schemas.microsoft.com/office/powerpoint/2010/main" val="102706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10</a:t>
            </a:fld>
            <a:endParaRPr lang="es-ES"/>
          </a:p>
        </p:txBody>
      </p:sp>
    </p:spTree>
    <p:extLst>
      <p:ext uri="{BB962C8B-B14F-4D97-AF65-F5344CB8AC3E}">
        <p14:creationId xmlns:p14="http://schemas.microsoft.com/office/powerpoint/2010/main" val="213297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7106" name="Línea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0">
              <a:latin typeface="Arial" panose="020B0604020202020204" pitchFamily="34" charset="0"/>
            </a:endParaRPr>
          </a:p>
        </p:txBody>
      </p:sp>
      <p:grpSp>
        <p:nvGrpSpPr>
          <p:cNvPr id="47112" name="Grupo 8"/>
          <p:cNvGrpSpPr>
            <a:grpSpLocks/>
          </p:cNvGrpSpPr>
          <p:nvPr/>
        </p:nvGrpSpPr>
        <p:grpSpPr bwMode="auto">
          <a:xfrm>
            <a:off x="7493000" y="2992438"/>
            <a:ext cx="1338263" cy="2189162"/>
            <a:chOff x="4704" y="1885"/>
            <a:chExt cx="843" cy="1379"/>
          </a:xfrm>
        </p:grpSpPr>
        <p:sp>
          <p:nvSpPr>
            <p:cNvPr id="47113" name="Elipse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4" name="Elipse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5" name="Elipse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6" name="Elipse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7" name="Elipse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8" name="Elipse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9" name="Elipse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0" name="Elipse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1" name="Elipse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2" name="Elipse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3" name="Elipse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4" name="Elipse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5" name="Elipse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6" name="Elipse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7" name="Elipse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8" name="Elipse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9" name="Elipse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0" name="Elipse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1" name="Elipse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2" name="Elipse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3" name="Elipse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4" name="Elipse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5" name="Elipse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6" name="Elipse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7" name="Elipse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8" name="Elipse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9" name="Elipse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40" name="Elipse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41" name="Elipse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42" name="Elipse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43" name="Elipse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grpSp>
      <p:sp>
        <p:nvSpPr>
          <p:cNvPr id="47144" name="Línea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0">
              <a:latin typeface="Arial" panose="020B0604020202020204" pitchFamily="34" charset="0"/>
            </a:endParaRPr>
          </a:p>
        </p:txBody>
      </p:sp>
      <p:sp>
        <p:nvSpPr>
          <p:cNvPr id="47107" name="Marcador de posición de título 1"/>
          <p:cNvSpPr>
            <a:spLocks noGrp="1" noChangeArrowheads="1"/>
          </p:cNvSpPr>
          <p:nvPr>
            <p:ph type="ctrTitle"/>
          </p:nvPr>
        </p:nvSpPr>
        <p:spPr>
          <a:xfrm>
            <a:off x="315913" y="466725"/>
            <a:ext cx="6781800" cy="2133600"/>
          </a:xfrm>
        </p:spPr>
        <p:txBody>
          <a:bodyPr rtlCol="0"/>
          <a:lstStyle>
            <a:lvl1pPr algn="r">
              <a:defRPr sz="4400">
                <a:latin typeface="Arial" panose="020B0604020202020204" pitchFamily="34" charset="0"/>
              </a:defRPr>
            </a:lvl1pPr>
          </a:lstStyle>
          <a:p>
            <a:pPr lvl="0" rtl="0"/>
            <a:r>
              <a:rPr lang="es-ES" noProof="0"/>
              <a:t>Haga clic para modificar el estilo de título del patrón</a:t>
            </a:r>
          </a:p>
        </p:txBody>
      </p:sp>
      <p:sp>
        <p:nvSpPr>
          <p:cNvPr id="47108" name="Marcador de texto 2"/>
          <p:cNvSpPr>
            <a:spLocks noGrp="1" noChangeArrowheads="1"/>
          </p:cNvSpPr>
          <p:nvPr>
            <p:ph type="subTitle" idx="1" hasCustomPrompt="1"/>
          </p:nvPr>
        </p:nvSpPr>
        <p:spPr>
          <a:xfrm>
            <a:off x="849313" y="3049588"/>
            <a:ext cx="6248400" cy="2362200"/>
          </a:xfrm>
        </p:spPr>
        <p:txBody>
          <a:bodyPr rtlCol="0"/>
          <a:lstStyle>
            <a:lvl1pPr marL="0" indent="0" algn="r">
              <a:buFontTx/>
              <a:buNone/>
              <a:defRPr sz="2900">
                <a:latin typeface="Arial" panose="020B0604020202020204" pitchFamily="34" charset="0"/>
              </a:defRPr>
            </a:lvl1pPr>
          </a:lstStyle>
          <a:p>
            <a:pPr lvl="0" rtl="0"/>
            <a:r>
              <a:rPr lang="es-ES" noProof="0"/>
              <a:t>Haga clic para editar el estilo de subtítulo del patrón</a:t>
            </a:r>
          </a:p>
        </p:txBody>
      </p:sp>
      <p:sp>
        <p:nvSpPr>
          <p:cNvPr id="47109" name="Marcador de fecha 3"/>
          <p:cNvSpPr>
            <a:spLocks noGrp="1" noChangeArrowheads="1"/>
          </p:cNvSpPr>
          <p:nvPr>
            <p:ph type="dt" sz="half" idx="2"/>
          </p:nvPr>
        </p:nvSpPr>
        <p:spPr/>
        <p:txBody>
          <a:bodyPr rtlCol="0"/>
          <a:lstStyle>
            <a:lvl1pPr>
              <a:defRPr>
                <a:latin typeface="Arial" panose="020B0604020202020204" pitchFamily="34" charset="0"/>
              </a:defRPr>
            </a:lvl1pPr>
          </a:lstStyle>
          <a:p>
            <a:fld id="{F152CD4C-ED0A-4524-A81C-98B58C8C5B0E}" type="datetime1">
              <a:rPr lang="es-ES" altLang="en-US" noProof="0" smtClean="0"/>
              <a:t>05/04/2019</a:t>
            </a:fld>
            <a:endParaRPr lang="es-ES" altLang="en-US" noProof="0"/>
          </a:p>
        </p:txBody>
      </p:sp>
      <p:sp>
        <p:nvSpPr>
          <p:cNvPr id="47110" name="Marcador de pie de página 4"/>
          <p:cNvSpPr>
            <a:spLocks noGrp="1" noChangeArrowheads="1"/>
          </p:cNvSpPr>
          <p:nvPr>
            <p:ph type="ftr" sz="quarter" idx="3"/>
          </p:nvPr>
        </p:nvSpPr>
        <p:spPr/>
        <p:txBody>
          <a:bodyPr rtlCol="0"/>
          <a:lstStyle>
            <a:lvl1pPr>
              <a:defRPr>
                <a:latin typeface="Arial" panose="020B0604020202020204" pitchFamily="34" charset="0"/>
              </a:defRPr>
            </a:lvl1pPr>
          </a:lstStyle>
          <a:p>
            <a:r>
              <a:rPr lang="es-ES" noProof="0"/>
              <a:t>Agregar un pie de página</a:t>
            </a:r>
          </a:p>
        </p:txBody>
      </p:sp>
      <p:sp>
        <p:nvSpPr>
          <p:cNvPr id="47111" name="Marcador de posición de número de diapositiva 5"/>
          <p:cNvSpPr>
            <a:spLocks noGrp="1" noChangeArrowheads="1"/>
          </p:cNvSpPr>
          <p:nvPr>
            <p:ph type="sldNum" sz="quarter" idx="4"/>
          </p:nvPr>
        </p:nvSpPr>
        <p:spPr/>
        <p:txBody>
          <a:bodyPr rtlCol="0"/>
          <a:lstStyle>
            <a:lvl1pPr>
              <a:defRPr>
                <a:latin typeface="Arial" panose="020B0604020202020204" pitchFamily="34" charset="0"/>
              </a:defRPr>
            </a:lvl1pPr>
          </a:lstStyle>
          <a:p>
            <a:fld id="{E945280F-DE53-48B1-9FB9-96A39916642A}" type="slidenum">
              <a:rPr lang="es-ES" altLang="en-US" noProof="0" smtClean="0"/>
              <a:pPr/>
              <a:t>‹Nº›</a:t>
            </a:fld>
            <a:endParaRPr lang="es-ES"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lvl1pPr>
              <a:defRPr>
                <a:latin typeface="Arial" panose="020B0604020202020204" pitchFamily="34" charset="0"/>
              </a:defRPr>
            </a:lvl1pPr>
          </a:lstStyle>
          <a:p>
            <a:fld id="{60A2F717-96A6-4AA2-A510-01E226CDDD5E}" type="datetime1">
              <a:rPr lang="es-ES" altLang="en-US" noProof="0" smtClean="0"/>
              <a:t>05/04/2019</a:t>
            </a:fld>
            <a:endParaRPr lang="es-ES" altLang="en-US" noProof="0"/>
          </a:p>
        </p:txBody>
      </p:sp>
      <p:sp>
        <p:nvSpPr>
          <p:cNvPr id="5" name="Marcador de pie de página 4"/>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6" name="Marcador de posición de número de diapositiva 5"/>
          <p:cNvSpPr>
            <a:spLocks noGrp="1"/>
          </p:cNvSpPr>
          <p:nvPr>
            <p:ph type="sldNum" sz="quarter" idx="12"/>
          </p:nvPr>
        </p:nvSpPr>
        <p:spPr/>
        <p:txBody>
          <a:bodyPr rtlCol="0"/>
          <a:lstStyle>
            <a:lvl1pPr>
              <a:defRPr>
                <a:latin typeface="Arial" panose="020B0604020202020204" pitchFamily="34" charset="0"/>
              </a:defRPr>
            </a:lvl1pPr>
          </a:lstStyle>
          <a:p>
            <a:fld id="{872E90EB-6CA4-453F-8712-C339590DE034}" type="slidenum">
              <a:rPr lang="es-ES" altLang="en-US" noProof="0" smtClean="0"/>
              <a:pPr/>
              <a:t>‹Nº›</a:t>
            </a:fld>
            <a:endParaRPr lang="es-ES" altLang="en-US" noProof="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457950" y="228600"/>
            <a:ext cx="2076450" cy="5707063"/>
          </a:xfrm>
        </p:spPr>
        <p:txBody>
          <a:bodyPr vert="eaVert"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228600" y="228600"/>
            <a:ext cx="6076950" cy="5707063"/>
          </a:xfrm>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lvl1pPr>
              <a:defRPr>
                <a:latin typeface="Arial" panose="020B0604020202020204" pitchFamily="34" charset="0"/>
              </a:defRPr>
            </a:lvl1pPr>
          </a:lstStyle>
          <a:p>
            <a:fld id="{9AFD5F2B-B396-4148-980E-E07D9B19DFEB}" type="datetime1">
              <a:rPr lang="es-ES" altLang="en-US" noProof="0" smtClean="0"/>
              <a:t>05/04/2019</a:t>
            </a:fld>
            <a:endParaRPr lang="es-ES" altLang="en-US" noProof="0"/>
          </a:p>
        </p:txBody>
      </p:sp>
      <p:sp>
        <p:nvSpPr>
          <p:cNvPr id="5" name="Marcador de pie de página 4"/>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6" name="Marcador de posición de número de diapositiva 5"/>
          <p:cNvSpPr>
            <a:spLocks noGrp="1"/>
          </p:cNvSpPr>
          <p:nvPr>
            <p:ph type="sldNum" sz="quarter" idx="12"/>
          </p:nvPr>
        </p:nvSpPr>
        <p:spPr/>
        <p:txBody>
          <a:bodyPr rtlCol="0"/>
          <a:lstStyle>
            <a:lvl1pPr>
              <a:defRPr>
                <a:latin typeface="Arial" panose="020B0604020202020204" pitchFamily="34" charset="0"/>
              </a:defRPr>
            </a:lvl1pPr>
          </a:lstStyle>
          <a:p>
            <a:fld id="{26D251BA-4196-46F7-BF5E-DE37F6712AD1}" type="slidenum">
              <a:rPr lang="es-ES" altLang="en-US" noProof="0" smtClean="0"/>
              <a:pPr/>
              <a:t>‹Nº›</a:t>
            </a:fld>
            <a:endParaRPr lang="es-ES" altLang="en-US" noProof="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lvl1pPr>
              <a:defRPr>
                <a:latin typeface="Arial" panose="020B0604020202020204" pitchFamily="34" charset="0"/>
              </a:defRPr>
            </a:lvl1pPr>
          </a:lstStyle>
          <a:p>
            <a:fld id="{86926B44-882B-4BE6-A468-1D0872DDE26A}" type="datetime1">
              <a:rPr lang="es-ES" altLang="en-US" noProof="0" smtClean="0"/>
              <a:t>05/04/2019</a:t>
            </a:fld>
            <a:endParaRPr lang="es-ES" altLang="en-US" noProof="0"/>
          </a:p>
        </p:txBody>
      </p:sp>
      <p:sp>
        <p:nvSpPr>
          <p:cNvPr id="5" name="Marcador de pie de página 4"/>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6" name="Marcador de posición de número de diapositiva 5"/>
          <p:cNvSpPr>
            <a:spLocks noGrp="1"/>
          </p:cNvSpPr>
          <p:nvPr>
            <p:ph type="sldNum" sz="quarter" idx="12"/>
          </p:nvPr>
        </p:nvSpPr>
        <p:spPr/>
        <p:txBody>
          <a:bodyPr rtlCol="0"/>
          <a:lstStyle>
            <a:lvl1pPr>
              <a:defRPr>
                <a:latin typeface="Arial" panose="020B0604020202020204" pitchFamily="34" charset="0"/>
              </a:defRPr>
            </a:lvl1pPr>
          </a:lstStyle>
          <a:p>
            <a:fld id="{71C6F290-D301-4864-9490-340EF11588D9}" type="slidenum">
              <a:rPr lang="es-ES" altLang="en-US" noProof="0" smtClean="0"/>
              <a:pPr/>
              <a:t>‹Nº›</a:t>
            </a:fld>
            <a:endParaRPr lang="es-ES" altLang="en-US" noProof="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rtlCol="0" anchor="t"/>
          <a:lstStyle>
            <a:lvl1pPr algn="l">
              <a:defRPr sz="4000" b="1" cap="all">
                <a:latin typeface="Arial" panose="020B0604020202020204" pitchFamily="34" charset="0"/>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722313" y="2906713"/>
            <a:ext cx="7772400" cy="1500187"/>
          </a:xfrm>
        </p:spPr>
        <p:txBody>
          <a:bodyPr rtlCol="0" anchor="b"/>
          <a:lstStyle>
            <a:lvl1pPr marL="0" indent="0">
              <a:buNone/>
              <a:defRPr sz="2000">
                <a:latin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lvl1pPr>
              <a:defRPr>
                <a:latin typeface="Arial" panose="020B0604020202020204" pitchFamily="34" charset="0"/>
              </a:defRPr>
            </a:lvl1pPr>
          </a:lstStyle>
          <a:p>
            <a:fld id="{42ED3789-7403-4E0E-A80B-49DDB6EA0DA6}" type="datetime1">
              <a:rPr lang="es-ES" altLang="en-US" noProof="0" smtClean="0"/>
              <a:t>05/04/2019</a:t>
            </a:fld>
            <a:endParaRPr lang="es-ES" altLang="en-US" noProof="0"/>
          </a:p>
        </p:txBody>
      </p:sp>
      <p:sp>
        <p:nvSpPr>
          <p:cNvPr id="5" name="Marcador de pie de página 4"/>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6" name="Marcador de posición de número de diapositiva 5"/>
          <p:cNvSpPr>
            <a:spLocks noGrp="1"/>
          </p:cNvSpPr>
          <p:nvPr>
            <p:ph type="sldNum" sz="quarter" idx="12"/>
          </p:nvPr>
        </p:nvSpPr>
        <p:spPr/>
        <p:txBody>
          <a:bodyPr rtlCol="0"/>
          <a:lstStyle>
            <a:lvl1pPr>
              <a:defRPr>
                <a:latin typeface="Arial" panose="020B0604020202020204" pitchFamily="34" charset="0"/>
              </a:defRPr>
            </a:lvl1pPr>
          </a:lstStyle>
          <a:p>
            <a:fld id="{D0208CE1-DD55-4A43-A479-EF83A2DC3985}" type="slidenum">
              <a:rPr lang="es-ES" altLang="en-US" noProof="0" smtClean="0"/>
              <a:pPr/>
              <a:t>‹Nº›</a:t>
            </a:fld>
            <a:endParaRPr lang="es-ES" altLang="en-US" noProof="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11430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49149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lvl1pPr>
              <a:defRPr>
                <a:latin typeface="Arial" panose="020B0604020202020204" pitchFamily="34" charset="0"/>
              </a:defRPr>
            </a:lvl1pPr>
          </a:lstStyle>
          <a:p>
            <a:fld id="{77777254-275A-4C7D-8150-BC941719F612}" type="datetime1">
              <a:rPr lang="es-ES" altLang="en-US" noProof="0" smtClean="0"/>
              <a:t>05/04/2019</a:t>
            </a:fld>
            <a:endParaRPr lang="es-ES" altLang="en-US" noProof="0"/>
          </a:p>
        </p:txBody>
      </p:sp>
      <p:sp>
        <p:nvSpPr>
          <p:cNvPr id="6" name="Marcador de pie de página 5"/>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7" name="Marcador de posición de número de diapositiva 6"/>
          <p:cNvSpPr>
            <a:spLocks noGrp="1"/>
          </p:cNvSpPr>
          <p:nvPr>
            <p:ph type="sldNum" sz="quarter" idx="12"/>
          </p:nvPr>
        </p:nvSpPr>
        <p:spPr/>
        <p:txBody>
          <a:bodyPr rtlCol="0"/>
          <a:lstStyle>
            <a:lvl1pPr>
              <a:defRPr>
                <a:latin typeface="Arial" panose="020B0604020202020204" pitchFamily="34" charset="0"/>
              </a:defRPr>
            </a:lvl1pPr>
          </a:lstStyle>
          <a:p>
            <a:fld id="{0927AF89-6755-46F5-BBCF-E571D7F311A5}" type="slidenum">
              <a:rPr lang="es-ES" altLang="en-US" noProof="0" smtClean="0"/>
              <a:pPr/>
              <a:t>‹Nº›</a:t>
            </a:fld>
            <a:endParaRPr lang="es-ES" altLang="en-US" noProof="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457200" y="1535113"/>
            <a:ext cx="4040188"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hasCustomPrompt="1"/>
          </p:nvPr>
        </p:nvSpPr>
        <p:spPr>
          <a:xfrm>
            <a:off x="457200" y="2174875"/>
            <a:ext cx="4040188"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4645025" y="1535113"/>
            <a:ext cx="4041775"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hasCustomPrompt="1"/>
          </p:nvPr>
        </p:nvSpPr>
        <p:spPr>
          <a:xfrm>
            <a:off x="4645025" y="2174875"/>
            <a:ext cx="4041775"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lvl1pPr>
              <a:defRPr>
                <a:latin typeface="Arial" panose="020B0604020202020204" pitchFamily="34" charset="0"/>
              </a:defRPr>
            </a:lvl1pPr>
          </a:lstStyle>
          <a:p>
            <a:fld id="{8F80F3AF-E25E-439A-928E-15A20E55BB47}" type="datetime1">
              <a:rPr lang="es-ES" altLang="en-US" noProof="0" smtClean="0"/>
              <a:t>05/04/2019</a:t>
            </a:fld>
            <a:endParaRPr lang="es-ES" altLang="en-US" noProof="0"/>
          </a:p>
        </p:txBody>
      </p:sp>
      <p:sp>
        <p:nvSpPr>
          <p:cNvPr id="8" name="Marcador de pie de página 7"/>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9" name="Marcador de posición de número de diapositiva 8"/>
          <p:cNvSpPr>
            <a:spLocks noGrp="1"/>
          </p:cNvSpPr>
          <p:nvPr>
            <p:ph type="sldNum" sz="quarter" idx="12"/>
          </p:nvPr>
        </p:nvSpPr>
        <p:spPr/>
        <p:txBody>
          <a:bodyPr rtlCol="0"/>
          <a:lstStyle>
            <a:lvl1pPr>
              <a:defRPr>
                <a:latin typeface="Arial" panose="020B0604020202020204" pitchFamily="34" charset="0"/>
              </a:defRPr>
            </a:lvl1pPr>
          </a:lstStyle>
          <a:p>
            <a:fld id="{F76BE3C0-1208-4260-82C3-0EB040027195}" type="slidenum">
              <a:rPr lang="es-ES" altLang="en-US" noProof="0" smtClean="0"/>
              <a:pPr/>
              <a:t>‹Nº›</a:t>
            </a:fld>
            <a:endParaRPr lang="es-ES" altLang="en-US" noProof="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lvl1pPr>
              <a:defRPr>
                <a:latin typeface="Arial" panose="020B0604020202020204" pitchFamily="34" charset="0"/>
              </a:defRPr>
            </a:lvl1pPr>
          </a:lstStyle>
          <a:p>
            <a:fld id="{6BCFB7D6-A6EA-418D-80A1-61C41F6DC31B}" type="datetime1">
              <a:rPr lang="es-ES" altLang="en-US" noProof="0" smtClean="0"/>
              <a:t>05/04/2019</a:t>
            </a:fld>
            <a:endParaRPr lang="es-ES" altLang="en-US" noProof="0"/>
          </a:p>
        </p:txBody>
      </p:sp>
      <p:sp>
        <p:nvSpPr>
          <p:cNvPr id="4" name="Marcador de pie de página 3"/>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5" name="Marcador de posición de número de diapositiva 4"/>
          <p:cNvSpPr>
            <a:spLocks noGrp="1"/>
          </p:cNvSpPr>
          <p:nvPr>
            <p:ph type="sldNum" sz="quarter" idx="12"/>
          </p:nvPr>
        </p:nvSpPr>
        <p:spPr/>
        <p:txBody>
          <a:bodyPr rtlCol="0"/>
          <a:lstStyle>
            <a:lvl1pPr>
              <a:defRPr>
                <a:latin typeface="Arial" panose="020B0604020202020204" pitchFamily="34" charset="0"/>
              </a:defRPr>
            </a:lvl1pPr>
          </a:lstStyle>
          <a:p>
            <a:fld id="{D5F02DF6-5EF1-449D-8E8F-F40E7D2FCBCB}" type="slidenum">
              <a:rPr lang="es-ES" altLang="en-US" noProof="0" smtClean="0"/>
              <a:pPr/>
              <a:t>‹Nº›</a:t>
            </a:fld>
            <a:endParaRPr lang="es-ES" altLang="en-US" noProof="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lvl1pPr>
              <a:defRPr>
                <a:latin typeface="Arial" panose="020B0604020202020204" pitchFamily="34" charset="0"/>
              </a:defRPr>
            </a:lvl1pPr>
          </a:lstStyle>
          <a:p>
            <a:fld id="{0EE93F3F-CF79-4815-AFB3-B70346C5D5FE}" type="datetime1">
              <a:rPr lang="es-ES" altLang="en-US" noProof="0" smtClean="0"/>
              <a:t>05/04/2019</a:t>
            </a:fld>
            <a:endParaRPr lang="es-ES" altLang="en-US" noProof="0"/>
          </a:p>
        </p:txBody>
      </p:sp>
      <p:sp>
        <p:nvSpPr>
          <p:cNvPr id="3" name="Marcador de pie de página 2"/>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4" name="Marcador de posición de número de diapositiva 3"/>
          <p:cNvSpPr>
            <a:spLocks noGrp="1"/>
          </p:cNvSpPr>
          <p:nvPr>
            <p:ph type="sldNum" sz="quarter" idx="12"/>
          </p:nvPr>
        </p:nvSpPr>
        <p:spPr/>
        <p:txBody>
          <a:bodyPr rtlCol="0"/>
          <a:lstStyle>
            <a:lvl1pPr>
              <a:defRPr>
                <a:latin typeface="Arial" panose="020B0604020202020204" pitchFamily="34" charset="0"/>
              </a:defRPr>
            </a:lvl1pPr>
          </a:lstStyle>
          <a:p>
            <a:fld id="{AC3460AA-1533-4548-8781-A6D0EAE276D6}" type="slidenum">
              <a:rPr lang="es-ES" altLang="en-US" noProof="0" smtClean="0"/>
              <a:pPr/>
              <a:t>‹Nº›</a:t>
            </a:fld>
            <a:endParaRPr lang="es-ES" altLang="en-US" noProof="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rtlCol="0"/>
          <a:lstStyle>
            <a:lvl1pPr algn="l">
              <a:defRPr sz="2000" b="1">
                <a:latin typeface="Arial" panose="020B0604020202020204" pitchFamily="34" charset="0"/>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3575050" y="273050"/>
            <a:ext cx="5111750" cy="5853113"/>
          </a:xfrm>
        </p:spPr>
        <p:txBody>
          <a:bodyPr rtlCol="0"/>
          <a:lstStyle>
            <a:lvl1pPr marL="45720" indent="0">
              <a:buFontTx/>
              <a:buNone/>
              <a:defRPr sz="3200">
                <a:latin typeface="Arial" panose="020B0604020202020204" pitchFamily="34" charset="0"/>
              </a:defRPr>
            </a:lvl1pPr>
            <a:lvl2pPr>
              <a:defRPr sz="2800">
                <a:latin typeface="Arial" panose="020B0604020202020204" pitchFamily="34" charset="0"/>
              </a:defRPr>
            </a:lvl2pPr>
            <a:lvl3pPr>
              <a:defRPr sz="2400">
                <a:latin typeface="Arial" panose="020B0604020202020204" pitchFamily="34" charset="0"/>
              </a:defRPr>
            </a:lvl3pPr>
            <a:lvl4pPr>
              <a:defRPr sz="2000">
                <a:latin typeface="Arial" panose="020B0604020202020204" pitchFamily="34" charset="0"/>
              </a:defRPr>
            </a:lvl4pPr>
            <a:lvl5pPr>
              <a:defRPr sz="2000">
                <a:latin typeface="Arial" panose="020B0604020202020204" pitchFamily="34" charset="0"/>
              </a:defRPr>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457200" y="1435100"/>
            <a:ext cx="3008313" cy="4691063"/>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atin typeface="Arial" panose="020B0604020202020204" pitchFamily="34" charset="0"/>
              </a:defRPr>
            </a:lvl1pPr>
          </a:lstStyle>
          <a:p>
            <a:fld id="{C3ED9191-4AC5-4833-9FB0-7C259ED05B90}" type="datetime1">
              <a:rPr lang="es-ES" altLang="en-US" noProof="0" smtClean="0"/>
              <a:t>05/04/2019</a:t>
            </a:fld>
            <a:endParaRPr lang="es-ES" altLang="en-US" noProof="0"/>
          </a:p>
        </p:txBody>
      </p:sp>
      <p:sp>
        <p:nvSpPr>
          <p:cNvPr id="6" name="Marcador de pie de página 5"/>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7" name="Marcador de posición de número de diapositiva 6"/>
          <p:cNvSpPr>
            <a:spLocks noGrp="1"/>
          </p:cNvSpPr>
          <p:nvPr>
            <p:ph type="sldNum" sz="quarter" idx="12"/>
          </p:nvPr>
        </p:nvSpPr>
        <p:spPr/>
        <p:txBody>
          <a:bodyPr rtlCol="0"/>
          <a:lstStyle>
            <a:lvl1pPr>
              <a:defRPr>
                <a:latin typeface="Arial" panose="020B0604020202020204" pitchFamily="34" charset="0"/>
              </a:defRPr>
            </a:lvl1pPr>
          </a:lstStyle>
          <a:p>
            <a:fld id="{C6386842-FEC9-453F-B6F7-7C945F3A2D73}" type="slidenum">
              <a:rPr lang="es-ES" altLang="en-US" noProof="0" smtClean="0"/>
              <a:pPr/>
              <a:t>‹Nº›</a:t>
            </a:fld>
            <a:endParaRPr lang="es-ES" altLang="en-US" noProof="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rtlCol="0"/>
          <a:lstStyle>
            <a:lvl1pPr algn="l">
              <a:defRPr sz="2000" b="1">
                <a:latin typeface="Arial" panose="020B0604020202020204" pitchFamily="34" charset="0"/>
              </a:defRPr>
            </a:lvl1pPr>
          </a:lstStyle>
          <a:p>
            <a:pPr rtl="0"/>
            <a:r>
              <a:rPr lang="es-ES" noProof="0"/>
              <a:t>Haga clic para modificar el estilo de título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792288" y="612775"/>
            <a:ext cx="5486400" cy="4114800"/>
          </a:xfrm>
        </p:spPr>
        <p:txBody>
          <a:bodyPr rtlCol="0"/>
          <a:lstStyle>
            <a:lvl1pPr marL="0" indent="0">
              <a:buNone/>
              <a:defRPr sz="3200">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792288" y="5367338"/>
            <a:ext cx="5486400" cy="804862"/>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atin typeface="Arial" panose="020B0604020202020204" pitchFamily="34" charset="0"/>
              </a:defRPr>
            </a:lvl1pPr>
          </a:lstStyle>
          <a:p>
            <a:fld id="{84D13BEF-7FB6-4F20-A90D-3E70CCA32D88}" type="datetime1">
              <a:rPr lang="es-ES" altLang="en-US" noProof="0" smtClean="0"/>
              <a:t>05/04/2019</a:t>
            </a:fld>
            <a:endParaRPr lang="es-ES" altLang="en-US" noProof="0"/>
          </a:p>
        </p:txBody>
      </p:sp>
      <p:sp>
        <p:nvSpPr>
          <p:cNvPr id="6" name="Marcador de pie de página 5"/>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7" name="Marcador de posición de número de diapositiva 6"/>
          <p:cNvSpPr>
            <a:spLocks noGrp="1"/>
          </p:cNvSpPr>
          <p:nvPr>
            <p:ph type="sldNum" sz="quarter" idx="12"/>
          </p:nvPr>
        </p:nvSpPr>
        <p:spPr/>
        <p:txBody>
          <a:bodyPr rtlCol="0"/>
          <a:lstStyle>
            <a:lvl1pPr>
              <a:defRPr>
                <a:latin typeface="Arial" panose="020B0604020202020204" pitchFamily="34" charset="0"/>
              </a:defRPr>
            </a:lvl1pPr>
          </a:lstStyle>
          <a:p>
            <a:fld id="{E96DA581-ADE3-4A40-91CB-711A776CAC29}" type="slidenum">
              <a:rPr lang="es-ES" altLang="en-US" noProof="0" smtClean="0"/>
              <a:pPr/>
              <a:t>‹Nº›</a:t>
            </a:fld>
            <a:endParaRPr lang="es-ES" altLang="en-US" noProof="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ínea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0">
              <a:latin typeface="Arial" panose="020B0604020202020204" pitchFamily="34" charset="0"/>
            </a:endParaRPr>
          </a:p>
        </p:txBody>
      </p:sp>
      <p:grpSp>
        <p:nvGrpSpPr>
          <p:cNvPr id="46088" name="Grupo 8"/>
          <p:cNvGrpSpPr>
            <a:grpSpLocks/>
          </p:cNvGrpSpPr>
          <p:nvPr/>
        </p:nvGrpSpPr>
        <p:grpSpPr bwMode="auto">
          <a:xfrm>
            <a:off x="8153400" y="152400"/>
            <a:ext cx="792163" cy="1295400"/>
            <a:chOff x="5136" y="960"/>
            <a:chExt cx="528" cy="864"/>
          </a:xfrm>
        </p:grpSpPr>
        <p:sp>
          <p:nvSpPr>
            <p:cNvPr id="46089" name="Elipse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0" name="Elipse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1" name="Elipse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2" name="Elipse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3" name="Elipse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4" name="Elipse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5" name="Elipse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6" name="Elipse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7" name="Elipse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8" name="Elipse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9" name="Elipse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0" name="Elipse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1" name="Elipse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2" name="Elipse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3" name="Elipse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4" name="Elipse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5" name="Elipse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6" name="Elipse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7" name="Elipse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8" name="Elipse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9" name="Elipse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0" name="Elipse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1" name="Elipse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2" name="Elipse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3" name="Elipse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4" name="Elipse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5" name="Elipse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6" name="Elipse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7" name="Elipse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8" name="Elipse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9" name="Elipse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grpSp>
      <p:sp>
        <p:nvSpPr>
          <p:cNvPr id="46083" name="Marcador de título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lvl="0" rtl="0"/>
            <a:r>
              <a:rPr lang="es-ES" noProof="0"/>
              <a:t>Haga clic para modificar el estilo de título del patrón</a:t>
            </a:r>
          </a:p>
        </p:txBody>
      </p:sp>
      <p:sp>
        <p:nvSpPr>
          <p:cNvPr id="46084" name="Marcador de posición de texto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8" rtl="0"/>
            <a:endParaRPr lang="es-ES" altLang="en-US" noProof="0" dirty="0"/>
          </a:p>
          <a:p>
            <a:pPr lvl="8" rtl="0"/>
            <a:endParaRPr lang="es-ES" altLang="en-US" noProof="0" dirty="0"/>
          </a:p>
        </p:txBody>
      </p:sp>
      <p:sp>
        <p:nvSpPr>
          <p:cNvPr id="46085" name="Marcador de fecha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spcBef>
                <a:spcPct val="0"/>
              </a:spcBef>
              <a:buClrTx/>
              <a:buSzTx/>
              <a:buFontTx/>
              <a:buNone/>
              <a:defRPr sz="1000">
                <a:latin typeface="Arial" panose="020B0604020202020204" pitchFamily="34" charset="0"/>
              </a:defRPr>
            </a:lvl1pPr>
          </a:lstStyle>
          <a:p>
            <a:fld id="{9636EB56-5859-4C3C-87C1-00FD084B80CF}" type="datetime1">
              <a:rPr lang="es-ES" altLang="en-US" noProof="0" smtClean="0"/>
              <a:t>05/04/2019</a:t>
            </a:fld>
            <a:endParaRPr lang="es-ES" altLang="en-US" noProof="0"/>
          </a:p>
        </p:txBody>
      </p:sp>
      <p:sp>
        <p:nvSpPr>
          <p:cNvPr id="46086" name="Marcador de pie de página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ctr">
              <a:spcBef>
                <a:spcPct val="0"/>
              </a:spcBef>
              <a:buClrTx/>
              <a:buSzTx/>
              <a:buFontTx/>
              <a:buNone/>
              <a:defRPr sz="1000">
                <a:latin typeface="Arial" panose="020B0604020202020204" pitchFamily="34" charset="0"/>
              </a:defRPr>
            </a:lvl1pPr>
          </a:lstStyle>
          <a:p>
            <a:r>
              <a:rPr lang="es-ES" noProof="0"/>
              <a:t>Agregar un pie de página</a:t>
            </a:r>
          </a:p>
        </p:txBody>
      </p:sp>
      <p:sp>
        <p:nvSpPr>
          <p:cNvPr id="46087" name="Marcador de posición de número de diapositiva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r">
              <a:spcBef>
                <a:spcPct val="0"/>
              </a:spcBef>
              <a:buClrTx/>
              <a:buSzTx/>
              <a:buFontTx/>
              <a:buNone/>
              <a:defRPr sz="1000">
                <a:latin typeface="Arial" panose="020B0604020202020204" pitchFamily="34" charset="0"/>
              </a:defRPr>
            </a:lvl1pPr>
          </a:lstStyle>
          <a:p>
            <a:fld id="{D7E5119E-5338-4B55-81DC-57EAC9440FD0}" type="slidenum">
              <a:rPr lang="es-ES" altLang="en-US" noProof="0" smtClean="0"/>
              <a:pPr/>
              <a:t>‹Nº›</a:t>
            </a:fld>
            <a:endParaRPr lang="es-ES" altLang="en-US" noProof="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486D98-0B9B-4C4E-A25F-64BA4C5DBB94}"/>
              </a:ext>
            </a:extLst>
          </p:cNvPr>
          <p:cNvSpPr>
            <a:spLocks noGrp="1"/>
          </p:cNvSpPr>
          <p:nvPr>
            <p:ph type="ctrTitle"/>
          </p:nvPr>
        </p:nvSpPr>
        <p:spPr/>
        <p:txBody>
          <a:bodyPr rtlCol="0"/>
          <a:lstStyle/>
          <a:p>
            <a:r>
              <a:rPr lang="es-ES" dirty="0"/>
              <a:t>Desarrollo de Software Dirigido por Modelos. Conceptos básicos</a:t>
            </a:r>
          </a:p>
        </p:txBody>
      </p:sp>
      <p:sp>
        <p:nvSpPr>
          <p:cNvPr id="5" name="Subtítulo 4">
            <a:extLst>
              <a:ext uri="{FF2B5EF4-FFF2-40B4-BE49-F238E27FC236}">
                <a16:creationId xmlns:a16="http://schemas.microsoft.com/office/drawing/2014/main" id="{D655BBED-E65C-4B70-99E3-9318D4F249A0}"/>
              </a:ext>
            </a:extLst>
          </p:cNvPr>
          <p:cNvSpPr>
            <a:spLocks noGrp="1"/>
          </p:cNvSpPr>
          <p:nvPr>
            <p:ph type="subTitle" idx="1"/>
          </p:nvPr>
        </p:nvSpPr>
        <p:spPr/>
        <p:txBody>
          <a:bodyPr rtlCol="0">
            <a:normAutofit fontScale="70000" lnSpcReduction="20000"/>
          </a:bodyPr>
          <a:lstStyle/>
          <a:p>
            <a:pPr rtl="0"/>
            <a:r>
              <a:rPr lang="es-ES" b="1" dirty="0">
                <a:solidFill>
                  <a:srgbClr val="000066"/>
                </a:solidFill>
                <a:latin typeface="Arial" panose="020B0604020202020204" pitchFamily="34" charset="0"/>
              </a:rPr>
              <a:t>INTEGRANTES:</a:t>
            </a:r>
          </a:p>
          <a:p>
            <a:pPr rtl="0"/>
            <a:r>
              <a:rPr lang="es-ES" dirty="0">
                <a:latin typeface="Arial" panose="020B0604020202020204" pitchFamily="34" charset="0"/>
              </a:rPr>
              <a:t>Roberto ZEGARRA REYES</a:t>
            </a:r>
          </a:p>
          <a:p>
            <a:pPr rtl="0"/>
            <a:r>
              <a:rPr lang="es-ES" dirty="0"/>
              <a:t>Orestes RAMIREZ TICONA</a:t>
            </a:r>
          </a:p>
          <a:p>
            <a:pPr rtl="0"/>
            <a:r>
              <a:rPr lang="es-ES" dirty="0"/>
              <a:t>Orlando ACOSTA ORTIZ</a:t>
            </a:r>
          </a:p>
          <a:p>
            <a:pPr rtl="0"/>
            <a:r>
              <a:rPr lang="es-ES" dirty="0"/>
              <a:t>Nilson LAURA ATENCIO</a:t>
            </a:r>
          </a:p>
          <a:p>
            <a:pPr rtl="0"/>
            <a:r>
              <a:rPr lang="es-ES" dirty="0"/>
              <a:t>Richard CRUZ ESCALANTE</a:t>
            </a:r>
          </a:p>
          <a:p>
            <a:pPr rtl="0"/>
            <a:r>
              <a:rPr lang="es-ES" dirty="0"/>
              <a:t> </a:t>
            </a:r>
            <a:endParaRPr lang="es-ES" dirty="0">
              <a:latin typeface="Arial" panose="020B0604020202020204" pitchFamily="34" charset="0"/>
            </a:endParaRPr>
          </a:p>
          <a:p>
            <a:pPr rtl="0"/>
            <a:endParaRPr lang="es-ES" dirty="0">
              <a:latin typeface="Arial" panose="020B0604020202020204" pitchFamily="34" charset="0"/>
            </a:endParaRP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E88BA-C100-45F7-B2E8-A0D57582C413}"/>
              </a:ext>
            </a:extLst>
          </p:cNvPr>
          <p:cNvSpPr>
            <a:spLocks noGrp="1"/>
          </p:cNvSpPr>
          <p:nvPr>
            <p:ph type="title"/>
          </p:nvPr>
        </p:nvSpPr>
        <p:spPr/>
        <p:txBody>
          <a:bodyPr rtlCol="0"/>
          <a:lstStyle/>
          <a:p>
            <a:r>
              <a:rPr lang="es-ES" dirty="0"/>
              <a:t>El desarrollo de software dirigido por modelos (MDD)</a:t>
            </a:r>
            <a:endParaRPr lang="es-ES" dirty="0">
              <a:latin typeface="Arial" panose="020B0604020202020204" pitchFamily="34" charset="0"/>
            </a:endParaRPr>
          </a:p>
        </p:txBody>
      </p:sp>
      <p:graphicFrame>
        <p:nvGraphicFramePr>
          <p:cNvPr id="6" name="Marcador de contenido 5">
            <a:extLst>
              <a:ext uri="{FF2B5EF4-FFF2-40B4-BE49-F238E27FC236}">
                <a16:creationId xmlns:a16="http://schemas.microsoft.com/office/drawing/2014/main" id="{1DC30A92-6E87-4C7C-B2FE-F029FE3393EA}"/>
              </a:ext>
            </a:extLst>
          </p:cNvPr>
          <p:cNvGraphicFramePr>
            <a:graphicFrameLocks noGrp="1"/>
          </p:cNvGraphicFramePr>
          <p:nvPr>
            <p:ph idx="1"/>
            <p:extLst>
              <p:ext uri="{D42A27DB-BD31-4B8C-83A1-F6EECF244321}">
                <p14:modId xmlns:p14="http://schemas.microsoft.com/office/powerpoint/2010/main" val="585957664"/>
              </p:ext>
            </p:extLst>
          </p:nvPr>
        </p:nvGraphicFramePr>
        <p:xfrm>
          <a:off x="345704" y="1812399"/>
          <a:ext cx="4730352" cy="4411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a:extLst>
              <a:ext uri="{FF2B5EF4-FFF2-40B4-BE49-F238E27FC236}">
                <a16:creationId xmlns:a16="http://schemas.microsoft.com/office/drawing/2014/main" id="{79132B32-A954-44E9-B473-0F619594A530}"/>
              </a:ext>
            </a:extLst>
          </p:cNvPr>
          <p:cNvPicPr/>
          <p:nvPr/>
        </p:nvPicPr>
        <p:blipFill>
          <a:blip r:embed="rId8"/>
          <a:stretch>
            <a:fillRect/>
          </a:stretch>
        </p:blipFill>
        <p:spPr>
          <a:xfrm>
            <a:off x="5076056" y="1873763"/>
            <a:ext cx="3744417" cy="3787486"/>
          </a:xfrm>
          <a:prstGeom prst="rect">
            <a:avLst/>
          </a:prstGeom>
          <a:noFill/>
          <a:ln>
            <a:noFill/>
            <a:prstDash/>
          </a:ln>
        </p:spPr>
      </p:pic>
    </p:spTree>
    <p:extLst>
      <p:ext uri="{BB962C8B-B14F-4D97-AF65-F5344CB8AC3E}">
        <p14:creationId xmlns:p14="http://schemas.microsoft.com/office/powerpoint/2010/main" val="252502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40C039-1FD4-4B7E-A163-C43B2B4682AC}"/>
              </a:ext>
            </a:extLst>
          </p:cNvPr>
          <p:cNvSpPr>
            <a:spLocks noGrp="1"/>
          </p:cNvSpPr>
          <p:nvPr>
            <p:ph type="title"/>
          </p:nvPr>
        </p:nvSpPr>
        <p:spPr/>
        <p:txBody>
          <a:bodyPr rtlCol="0"/>
          <a:lstStyle/>
          <a:p>
            <a:pPr rtl="0"/>
            <a:r>
              <a:rPr lang="es-ES" dirty="0">
                <a:latin typeface="Arial" panose="020B0604020202020204" pitchFamily="34" charset="0"/>
              </a:rPr>
              <a:t>PSM a código</a:t>
            </a:r>
          </a:p>
        </p:txBody>
      </p:sp>
      <p:sp>
        <p:nvSpPr>
          <p:cNvPr id="3" name="Marcador de contenido 2">
            <a:extLst>
              <a:ext uri="{FF2B5EF4-FFF2-40B4-BE49-F238E27FC236}">
                <a16:creationId xmlns:a16="http://schemas.microsoft.com/office/drawing/2014/main" id="{D1E1198F-DBE4-4470-AE42-7DC4BC96CAD6}"/>
              </a:ext>
            </a:extLst>
          </p:cNvPr>
          <p:cNvSpPr>
            <a:spLocks noGrp="1"/>
          </p:cNvSpPr>
          <p:nvPr>
            <p:ph idx="1"/>
          </p:nvPr>
        </p:nvSpPr>
        <p:spPr/>
        <p:txBody>
          <a:bodyPr rtlCol="0">
            <a:normAutofit/>
          </a:bodyPr>
          <a:lstStyle/>
          <a:p>
            <a:r>
              <a:rPr lang="es-ES" dirty="0"/>
              <a:t>Muchas herramientas pueden transformar un PSM a código; no hay nada nuevo en eso. </a:t>
            </a:r>
            <a:endParaRPr lang="es-ES" dirty="0">
              <a:latin typeface="Arial" panose="020B0604020202020204" pitchFamily="34" charset="0"/>
            </a:endParaRPr>
          </a:p>
        </p:txBody>
      </p:sp>
      <p:pic>
        <p:nvPicPr>
          <p:cNvPr id="4" name="Imagen 3">
            <a:extLst>
              <a:ext uri="{FF2B5EF4-FFF2-40B4-BE49-F238E27FC236}">
                <a16:creationId xmlns:a16="http://schemas.microsoft.com/office/drawing/2014/main" id="{B1FBB4C2-D5A9-4013-824B-06AFD6AD2E12}"/>
              </a:ext>
            </a:extLst>
          </p:cNvPr>
          <p:cNvPicPr/>
          <p:nvPr/>
        </p:nvPicPr>
        <p:blipFill>
          <a:blip r:embed="rId3"/>
          <a:stretch>
            <a:fillRect/>
          </a:stretch>
        </p:blipFill>
        <p:spPr>
          <a:xfrm>
            <a:off x="2627784" y="2564904"/>
            <a:ext cx="3960440" cy="3828415"/>
          </a:xfrm>
          <a:prstGeom prst="rect">
            <a:avLst/>
          </a:prstGeom>
          <a:noFill/>
          <a:ln>
            <a:noFill/>
            <a:prstDash/>
          </a:ln>
        </p:spPr>
      </p:pic>
    </p:spTree>
    <p:extLst>
      <p:ext uri="{BB962C8B-B14F-4D97-AF65-F5344CB8AC3E}">
        <p14:creationId xmlns:p14="http://schemas.microsoft.com/office/powerpoint/2010/main" val="232111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C6814B-3E46-4B4F-A449-2D17ABFA3371}"/>
              </a:ext>
            </a:extLst>
          </p:cNvPr>
          <p:cNvSpPr>
            <a:spLocks noGrp="1"/>
          </p:cNvSpPr>
          <p:nvPr>
            <p:ph type="title"/>
          </p:nvPr>
        </p:nvSpPr>
        <p:spPr/>
        <p:txBody>
          <a:bodyPr rtlCol="0"/>
          <a:lstStyle/>
          <a:p>
            <a:r>
              <a:rPr lang="es-ES" dirty="0"/>
              <a:t>Orígenes de MDD</a:t>
            </a:r>
          </a:p>
        </p:txBody>
      </p:sp>
      <p:graphicFrame>
        <p:nvGraphicFramePr>
          <p:cNvPr id="5" name="Diagrama 4">
            <a:extLst>
              <a:ext uri="{FF2B5EF4-FFF2-40B4-BE49-F238E27FC236}">
                <a16:creationId xmlns:a16="http://schemas.microsoft.com/office/drawing/2014/main" id="{E6F45FFF-CB83-45F0-8EA0-76E44F11BACF}"/>
              </a:ext>
            </a:extLst>
          </p:cNvPr>
          <p:cNvGraphicFramePr/>
          <p:nvPr>
            <p:extLst>
              <p:ext uri="{D42A27DB-BD31-4B8C-83A1-F6EECF244321}">
                <p14:modId xmlns:p14="http://schemas.microsoft.com/office/powerpoint/2010/main" val="486354077"/>
              </p:ext>
            </p:extLst>
          </p:nvPr>
        </p:nvGraphicFramePr>
        <p:xfrm>
          <a:off x="755576" y="1628800"/>
          <a:ext cx="7560840" cy="4612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494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4EE38-DE1D-4015-B070-A6B7E4B6135F}"/>
              </a:ext>
            </a:extLst>
          </p:cNvPr>
          <p:cNvSpPr>
            <a:spLocks noGrp="1"/>
          </p:cNvSpPr>
          <p:nvPr>
            <p:ph type="title"/>
          </p:nvPr>
        </p:nvSpPr>
        <p:spPr/>
        <p:txBody>
          <a:bodyPr rtlCol="0"/>
          <a:lstStyle/>
          <a:p>
            <a:r>
              <a:rPr lang="es-ES" dirty="0"/>
              <a:t>Beneficios de MDD</a:t>
            </a:r>
          </a:p>
        </p:txBody>
      </p:sp>
      <p:sp>
        <p:nvSpPr>
          <p:cNvPr id="3" name="Marcador de contenido 2">
            <a:extLst>
              <a:ext uri="{FF2B5EF4-FFF2-40B4-BE49-F238E27FC236}">
                <a16:creationId xmlns:a16="http://schemas.microsoft.com/office/drawing/2014/main" id="{0861EC1F-BCEB-45FA-970D-948326BC86E2}"/>
              </a:ext>
            </a:extLst>
          </p:cNvPr>
          <p:cNvSpPr>
            <a:spLocks noGrp="1"/>
          </p:cNvSpPr>
          <p:nvPr>
            <p:ph idx="1"/>
          </p:nvPr>
        </p:nvSpPr>
        <p:spPr>
          <a:xfrm>
            <a:off x="381000" y="1700808"/>
            <a:ext cx="8223448" cy="4411663"/>
          </a:xfrm>
        </p:spPr>
        <p:style>
          <a:lnRef idx="2">
            <a:schemeClr val="accent5"/>
          </a:lnRef>
          <a:fillRef idx="1">
            <a:schemeClr val="lt1"/>
          </a:fillRef>
          <a:effectRef idx="0">
            <a:schemeClr val="accent5"/>
          </a:effectRef>
          <a:fontRef idx="minor">
            <a:schemeClr val="dk1"/>
          </a:fontRef>
        </p:style>
        <p:txBody>
          <a:bodyPr rtlCol="0">
            <a:normAutofit fontScale="62500" lnSpcReduction="20000"/>
          </a:bodyPr>
          <a:lstStyle/>
          <a:p>
            <a:pPr marL="502920" indent="-457200">
              <a:buFont typeface="Arial" panose="020B0604020202020204" pitchFamily="34" charset="0"/>
              <a:buChar char="•"/>
            </a:pPr>
            <a:r>
              <a:rPr lang="es-ES" dirty="0"/>
              <a:t>Incremento en la productividad: </a:t>
            </a:r>
          </a:p>
          <a:p>
            <a:pPr marL="502920" indent="-457200">
              <a:buFont typeface="Arial" panose="020B0604020202020204" pitchFamily="34" charset="0"/>
              <a:buChar char="•"/>
            </a:pPr>
            <a:r>
              <a:rPr lang="es-ES" dirty="0"/>
              <a:t>Adaptación a los cambios tecnológicos:</a:t>
            </a:r>
          </a:p>
          <a:p>
            <a:pPr marL="502920" indent="-457200">
              <a:buFont typeface="Arial" panose="020B0604020202020204" pitchFamily="34" charset="0"/>
              <a:buChar char="•"/>
            </a:pPr>
            <a:r>
              <a:rPr lang="es-ES" dirty="0"/>
              <a:t>Adaptación a los cambios en los requisitos: </a:t>
            </a:r>
          </a:p>
          <a:p>
            <a:pPr marL="502920" indent="-457200">
              <a:buFont typeface="Arial" panose="020B0604020202020204" pitchFamily="34" charset="0"/>
              <a:buChar char="•"/>
            </a:pPr>
            <a:r>
              <a:rPr lang="es-ES" dirty="0"/>
              <a:t>Consistencia: </a:t>
            </a:r>
          </a:p>
          <a:p>
            <a:pPr marL="502920" indent="-457200">
              <a:buFont typeface="Arial" panose="020B0604020202020204" pitchFamily="34" charset="0"/>
              <a:buChar char="•"/>
            </a:pPr>
            <a:r>
              <a:rPr lang="es-ES" dirty="0" err="1"/>
              <a:t>Re-uso</a:t>
            </a:r>
            <a:r>
              <a:rPr lang="es-ES" dirty="0"/>
              <a:t>: en MDD se invierte en el desarrollo de modelos y transformaciones.</a:t>
            </a:r>
          </a:p>
          <a:p>
            <a:pPr marL="502920" indent="-457200">
              <a:buFont typeface="Arial" panose="020B0604020202020204" pitchFamily="34" charset="0"/>
              <a:buChar char="•"/>
            </a:pPr>
            <a:r>
              <a:rPr lang="es-ES" dirty="0"/>
              <a:t>Mejoras en la comunicación con los usuarios:</a:t>
            </a:r>
          </a:p>
          <a:p>
            <a:pPr marL="502920" indent="-457200">
              <a:buFont typeface="Arial" panose="020B0604020202020204" pitchFamily="34" charset="0"/>
              <a:buChar char="•"/>
            </a:pPr>
            <a:r>
              <a:rPr lang="es-ES" dirty="0"/>
              <a:t>Mejoras en la comunicación entre los desarrolladores: los modelos facilitan el entendimiento del sistema por parte de los distintos desarrolladores.</a:t>
            </a:r>
          </a:p>
          <a:p>
            <a:pPr marL="502920" indent="-457200">
              <a:buFont typeface="Arial" panose="020B0604020202020204" pitchFamily="34" charset="0"/>
              <a:buChar char="•"/>
            </a:pPr>
            <a:r>
              <a:rPr lang="es-ES" dirty="0"/>
              <a:t>Captura de la experiencia: las organizaciones y los proyectos frecuentemente dependen de expertos clave quienes toman las decisiones respecto al sistema.</a:t>
            </a:r>
          </a:p>
          <a:p>
            <a:pPr marL="502920" indent="-457200">
              <a:buFont typeface="Arial" panose="020B0604020202020204" pitchFamily="34" charset="0"/>
              <a:buChar char="•"/>
            </a:pPr>
            <a:r>
              <a:rPr lang="es-ES" dirty="0"/>
              <a:t>Los modelos son productos de larga duración: en MDD los modelos son productos importantes que capturan lo que el sistema informático de la organización hace.</a:t>
            </a:r>
          </a:p>
          <a:p>
            <a:pPr marL="502920" indent="-457200">
              <a:buFont typeface="Arial" panose="020B0604020202020204" pitchFamily="34" charset="0"/>
              <a:buChar char="•"/>
            </a:pPr>
            <a:r>
              <a:rPr lang="es-ES" dirty="0"/>
              <a:t>Posibilidad de demorar las decisiones tecnológicas: cuando aplicamos MDD, las primeras etapas del desarrollo se focalizan en las actividades de modelado.</a:t>
            </a:r>
          </a:p>
        </p:txBody>
      </p:sp>
    </p:spTree>
    <p:extLst>
      <p:ext uri="{BB962C8B-B14F-4D97-AF65-F5344CB8AC3E}">
        <p14:creationId xmlns:p14="http://schemas.microsoft.com/office/powerpoint/2010/main" val="116314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F7E1A-4726-4A4D-936E-1547410B3991}"/>
              </a:ext>
            </a:extLst>
          </p:cNvPr>
          <p:cNvSpPr>
            <a:spLocks noGrp="1"/>
          </p:cNvSpPr>
          <p:nvPr>
            <p:ph type="title"/>
          </p:nvPr>
        </p:nvSpPr>
        <p:spPr/>
        <p:txBody>
          <a:bodyPr rtlCol="0"/>
          <a:lstStyle/>
          <a:p>
            <a:pPr lvl="1"/>
            <a:r>
              <a:rPr lang="es-ES" dirty="0"/>
              <a:t>Propuestas Concretas para MDD</a:t>
            </a:r>
          </a:p>
        </p:txBody>
      </p:sp>
      <p:graphicFrame>
        <p:nvGraphicFramePr>
          <p:cNvPr id="5" name="Diagrama 4">
            <a:extLst>
              <a:ext uri="{FF2B5EF4-FFF2-40B4-BE49-F238E27FC236}">
                <a16:creationId xmlns:a16="http://schemas.microsoft.com/office/drawing/2014/main" id="{CEDA0B9A-B0E1-4FA0-AFC0-0102E62C2633}"/>
              </a:ext>
            </a:extLst>
          </p:cNvPr>
          <p:cNvGraphicFramePr/>
          <p:nvPr>
            <p:extLst>
              <p:ext uri="{D42A27DB-BD31-4B8C-83A1-F6EECF244321}">
                <p14:modId xmlns:p14="http://schemas.microsoft.com/office/powerpoint/2010/main" val="3806876751"/>
              </p:ext>
            </p:extLst>
          </p:nvPr>
        </p:nvGraphicFramePr>
        <p:xfrm>
          <a:off x="1115616" y="1700808"/>
          <a:ext cx="6408712"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717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ADCDD-5D95-4A52-90C6-E882838638DC}"/>
              </a:ext>
            </a:extLst>
          </p:cNvPr>
          <p:cNvSpPr>
            <a:spLocks noGrp="1"/>
          </p:cNvSpPr>
          <p:nvPr>
            <p:ph type="ctrTitle"/>
          </p:nvPr>
        </p:nvSpPr>
        <p:spPr>
          <a:xfrm>
            <a:off x="1143000" y="1183100"/>
            <a:ext cx="6858000" cy="674538"/>
          </a:xfrm>
        </p:spPr>
        <p:txBody>
          <a:bodyPr>
            <a:normAutofit fontScale="90000"/>
          </a:bodyPr>
          <a:lstStyle/>
          <a:p>
            <a:r>
              <a:rPr lang="es-ES" dirty="0"/>
              <a:t>Los Pilares de MDD</a:t>
            </a:r>
            <a:endParaRPr lang="es-PE" dirty="0"/>
          </a:p>
        </p:txBody>
      </p:sp>
      <p:graphicFrame>
        <p:nvGraphicFramePr>
          <p:cNvPr id="4" name="Diagrama 3">
            <a:extLst>
              <a:ext uri="{FF2B5EF4-FFF2-40B4-BE49-F238E27FC236}">
                <a16:creationId xmlns:a16="http://schemas.microsoft.com/office/drawing/2014/main" id="{AE211C41-4576-49A2-A175-DDC3FFCB0213}"/>
              </a:ext>
            </a:extLst>
          </p:cNvPr>
          <p:cNvGraphicFramePr/>
          <p:nvPr>
            <p:extLst>
              <p:ext uri="{D42A27DB-BD31-4B8C-83A1-F6EECF244321}">
                <p14:modId xmlns:p14="http://schemas.microsoft.com/office/powerpoint/2010/main" val="1443228469"/>
              </p:ext>
            </p:extLst>
          </p:nvPr>
        </p:nvGraphicFramePr>
        <p:xfrm>
          <a:off x="1143000" y="256490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341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94C42-0811-4187-A5EF-67319397D953}"/>
              </a:ext>
            </a:extLst>
          </p:cNvPr>
          <p:cNvSpPr>
            <a:spLocks noGrp="1"/>
          </p:cNvSpPr>
          <p:nvPr>
            <p:ph type="title"/>
          </p:nvPr>
        </p:nvSpPr>
        <p:spPr/>
        <p:txBody>
          <a:bodyPr/>
          <a:lstStyle/>
          <a:p>
            <a:r>
              <a:rPr lang="es-ES" dirty="0"/>
              <a:t>Modelo</a:t>
            </a:r>
            <a:endParaRPr lang="es-PE" dirty="0"/>
          </a:p>
        </p:txBody>
      </p:sp>
      <p:sp>
        <p:nvSpPr>
          <p:cNvPr id="3" name="Marcador de contenido 2">
            <a:extLst>
              <a:ext uri="{FF2B5EF4-FFF2-40B4-BE49-F238E27FC236}">
                <a16:creationId xmlns:a16="http://schemas.microsoft.com/office/drawing/2014/main" id="{EB5BE6C6-79E1-48ED-A462-7AA50675E5F6}"/>
              </a:ext>
            </a:extLst>
          </p:cNvPr>
          <p:cNvSpPr>
            <a:spLocks noGrp="1"/>
          </p:cNvSpPr>
          <p:nvPr>
            <p:ph idx="1"/>
          </p:nvPr>
        </p:nvSpPr>
        <p:spPr/>
        <p:txBody>
          <a:bodyPr>
            <a:normAutofit lnSpcReduction="10000"/>
          </a:bodyPr>
          <a:lstStyle/>
          <a:p>
            <a:r>
              <a:rPr lang="es-ES" dirty="0"/>
              <a:t>En el ámbito científico un modelo puede ser:</a:t>
            </a:r>
          </a:p>
          <a:p>
            <a:endParaRPr lang="es-ES" dirty="0"/>
          </a:p>
          <a:p>
            <a:pPr marL="0"/>
            <a:r>
              <a:rPr lang="es-ES" dirty="0"/>
              <a:t> 	-  un objeto matemático (ej., un sistema de ecuaciones).</a:t>
            </a:r>
          </a:p>
          <a:p>
            <a:pPr marL="0"/>
            <a:r>
              <a:rPr lang="es-ES" dirty="0"/>
              <a:t>	- un gráfico (ej., un plano).</a:t>
            </a:r>
          </a:p>
          <a:p>
            <a:pPr marL="0"/>
            <a:r>
              <a:rPr lang="es-ES" dirty="0"/>
              <a:t>	- un objeto físico (ej., una maqueta). </a:t>
            </a:r>
          </a:p>
          <a:p>
            <a:pPr marL="0"/>
            <a:endParaRPr lang="es-ES" dirty="0"/>
          </a:p>
          <a:p>
            <a:pPr marL="0"/>
            <a:r>
              <a:rPr lang="es-ES" dirty="0"/>
              <a:t>El modelo es una representación conceptual o física a escala de un proceso o sistema.</a:t>
            </a:r>
            <a:endParaRPr lang="es-PE" dirty="0"/>
          </a:p>
        </p:txBody>
      </p:sp>
    </p:spTree>
    <p:extLst>
      <p:ext uri="{BB962C8B-B14F-4D97-AF65-F5344CB8AC3E}">
        <p14:creationId xmlns:p14="http://schemas.microsoft.com/office/powerpoint/2010/main" val="1176299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64F962-1F84-4F0C-A33E-3B9F4C4709B5}"/>
              </a:ext>
            </a:extLst>
          </p:cNvPr>
          <p:cNvSpPr>
            <a:spLocks noGrp="1"/>
          </p:cNvSpPr>
          <p:nvPr>
            <p:ph type="title"/>
          </p:nvPr>
        </p:nvSpPr>
        <p:spPr/>
        <p:txBody>
          <a:bodyPr/>
          <a:lstStyle/>
          <a:p>
            <a:r>
              <a:rPr lang="es-ES" dirty="0"/>
              <a:t>Tipos de Modelo</a:t>
            </a:r>
            <a:endParaRPr lang="es-PE" dirty="0"/>
          </a:p>
        </p:txBody>
      </p:sp>
      <p:sp>
        <p:nvSpPr>
          <p:cNvPr id="3" name="Marcador de contenido 2">
            <a:extLst>
              <a:ext uri="{FF2B5EF4-FFF2-40B4-BE49-F238E27FC236}">
                <a16:creationId xmlns:a16="http://schemas.microsoft.com/office/drawing/2014/main" id="{2120D5ED-FB69-4312-A986-D74F706D5230}"/>
              </a:ext>
            </a:extLst>
          </p:cNvPr>
          <p:cNvSpPr>
            <a:spLocks noGrp="1"/>
          </p:cNvSpPr>
          <p:nvPr>
            <p:ph idx="1"/>
          </p:nvPr>
        </p:nvSpPr>
        <p:spPr/>
        <p:txBody>
          <a:bodyPr>
            <a:normAutofit fontScale="92500" lnSpcReduction="20000"/>
          </a:bodyPr>
          <a:lstStyle/>
          <a:p>
            <a:r>
              <a:rPr lang="es-ES" dirty="0"/>
              <a:t>Los sistemas de software involucran varios modelos interdependientes a diferentes niveles de :</a:t>
            </a:r>
          </a:p>
          <a:p>
            <a:pPr marL="0"/>
            <a:r>
              <a:rPr lang="es-ES" dirty="0"/>
              <a:t>	- Abstracción</a:t>
            </a:r>
          </a:p>
          <a:p>
            <a:pPr marL="0"/>
            <a:r>
              <a:rPr lang="es-ES" dirty="0"/>
              <a:t>	- Representando diferentes partes del sistema</a:t>
            </a:r>
          </a:p>
          <a:p>
            <a:pPr marL="0"/>
            <a:r>
              <a:rPr lang="es-ES" dirty="0"/>
              <a:t>	- Diferentes Requisitos</a:t>
            </a:r>
          </a:p>
          <a:p>
            <a:pPr marL="0"/>
            <a:r>
              <a:rPr lang="es-ES" dirty="0"/>
              <a:t>	- Diferentes Tareas</a:t>
            </a:r>
          </a:p>
          <a:p>
            <a:pPr marL="0"/>
            <a:r>
              <a:rPr lang="es-ES" dirty="0"/>
              <a:t>En muchos casos, es posible generar un modelo a partir de otro, por ejemplo pasando del modelo de análisis al modelo de diseño, o del modelo de la aplicación al modelo de pruebas.</a:t>
            </a:r>
            <a:endParaRPr lang="es-PE" dirty="0"/>
          </a:p>
        </p:txBody>
      </p:sp>
    </p:spTree>
    <p:extLst>
      <p:ext uri="{BB962C8B-B14F-4D97-AF65-F5344CB8AC3E}">
        <p14:creationId xmlns:p14="http://schemas.microsoft.com/office/powerpoint/2010/main" val="2763190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E6DB0-53A8-40FB-919F-91D03AE25EF2}"/>
              </a:ext>
            </a:extLst>
          </p:cNvPr>
          <p:cNvSpPr>
            <a:spLocks noGrp="1"/>
          </p:cNvSpPr>
          <p:nvPr>
            <p:ph type="title"/>
          </p:nvPr>
        </p:nvSpPr>
        <p:spPr/>
        <p:txBody>
          <a:bodyPr/>
          <a:lstStyle/>
          <a:p>
            <a:r>
              <a:rPr lang="es-ES" dirty="0"/>
              <a:t>Clasificación de los Modelos:</a:t>
            </a:r>
            <a:endParaRPr lang="es-PE" dirty="0"/>
          </a:p>
        </p:txBody>
      </p:sp>
      <p:sp>
        <p:nvSpPr>
          <p:cNvPr id="3" name="Marcador de contenido 2">
            <a:extLst>
              <a:ext uri="{FF2B5EF4-FFF2-40B4-BE49-F238E27FC236}">
                <a16:creationId xmlns:a16="http://schemas.microsoft.com/office/drawing/2014/main" id="{CCD076CA-F834-4FED-BBF0-6DFE08CB012F}"/>
              </a:ext>
            </a:extLst>
          </p:cNvPr>
          <p:cNvSpPr>
            <a:spLocks noGrp="1"/>
          </p:cNvSpPr>
          <p:nvPr>
            <p:ph idx="1"/>
          </p:nvPr>
        </p:nvSpPr>
        <p:spPr/>
        <p:txBody>
          <a:bodyPr>
            <a:normAutofit fontScale="92500" lnSpcReduction="10000"/>
          </a:bodyPr>
          <a:lstStyle/>
          <a:p>
            <a:r>
              <a:rPr lang="es-ES" dirty="0"/>
              <a:t>Modelos a lo largo del proceso de desarrollo</a:t>
            </a:r>
          </a:p>
          <a:p>
            <a:r>
              <a:rPr lang="es-ES" dirty="0"/>
              <a:t>Modelos abstractos y modelos detallados:</a:t>
            </a:r>
          </a:p>
          <a:p>
            <a:r>
              <a:rPr lang="es-ES" dirty="0"/>
              <a:t>Modelos de negocio y modelos de software: </a:t>
            </a:r>
          </a:p>
          <a:p>
            <a:r>
              <a:rPr lang="es-PE" dirty="0"/>
              <a:t>Modelos estáticos (o estructurales) y modelos dinámicos (o de comportamiento):</a:t>
            </a:r>
          </a:p>
          <a:p>
            <a:r>
              <a:rPr lang="es-ES" dirty="0"/>
              <a:t>Modelos independientes de la plataforma y modelos específicos de la plataforma:</a:t>
            </a:r>
          </a:p>
          <a:p>
            <a:pPr lvl="1"/>
            <a:r>
              <a:rPr lang="es-ES" dirty="0"/>
              <a:t>El modelo independiente de la computación (CIM) </a:t>
            </a:r>
          </a:p>
          <a:p>
            <a:pPr lvl="1"/>
            <a:r>
              <a:rPr lang="es-ES" dirty="0"/>
              <a:t>El modelo independiente de la plataforma (PIM) </a:t>
            </a:r>
          </a:p>
          <a:p>
            <a:pPr lvl="1"/>
            <a:r>
              <a:rPr lang="es-ES" dirty="0"/>
              <a:t>El modelo específico de la plataforma (PSM)</a:t>
            </a:r>
          </a:p>
          <a:p>
            <a:pPr lvl="1"/>
            <a:r>
              <a:rPr lang="es-ES" dirty="0"/>
              <a:t>El modelo de la implementación (Código).</a:t>
            </a:r>
            <a:endParaRPr lang="es-PE" dirty="0"/>
          </a:p>
        </p:txBody>
      </p:sp>
    </p:spTree>
    <p:extLst>
      <p:ext uri="{BB962C8B-B14F-4D97-AF65-F5344CB8AC3E}">
        <p14:creationId xmlns:p14="http://schemas.microsoft.com/office/powerpoint/2010/main" val="221672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5B42C-C9E3-4FD2-8CDC-62681FE6D510}"/>
              </a:ext>
            </a:extLst>
          </p:cNvPr>
          <p:cNvSpPr>
            <a:spLocks noGrp="1"/>
          </p:cNvSpPr>
          <p:nvPr>
            <p:ph type="title"/>
          </p:nvPr>
        </p:nvSpPr>
        <p:spPr/>
        <p:txBody>
          <a:bodyPr/>
          <a:lstStyle/>
          <a:p>
            <a:r>
              <a:rPr lang="es-ES" dirty="0"/>
              <a:t>Transformación</a:t>
            </a:r>
            <a:endParaRPr lang="es-PE" dirty="0"/>
          </a:p>
        </p:txBody>
      </p:sp>
      <p:sp>
        <p:nvSpPr>
          <p:cNvPr id="3" name="Marcador de contenido 2">
            <a:extLst>
              <a:ext uri="{FF2B5EF4-FFF2-40B4-BE49-F238E27FC236}">
                <a16:creationId xmlns:a16="http://schemas.microsoft.com/office/drawing/2014/main" id="{F7083D39-F852-4D79-BD31-8323EDC46AFF}"/>
              </a:ext>
            </a:extLst>
          </p:cNvPr>
          <p:cNvSpPr>
            <a:spLocks noGrp="1"/>
          </p:cNvSpPr>
          <p:nvPr>
            <p:ph idx="1"/>
          </p:nvPr>
        </p:nvSpPr>
        <p:spPr/>
        <p:txBody>
          <a:bodyPr/>
          <a:lstStyle/>
          <a:p>
            <a:r>
              <a:rPr lang="es-PE" dirty="0"/>
              <a:t>El proceso MDD </a:t>
            </a:r>
            <a:r>
              <a:rPr lang="es-ES" dirty="0"/>
              <a:t>muestra el rol de varios modelos, PIM, PSM y código dentro del </a:t>
            </a:r>
            <a:r>
              <a:rPr lang="es-ES" dirty="0" err="1"/>
              <a:t>framework</a:t>
            </a:r>
            <a:r>
              <a:rPr lang="es-ES" dirty="0"/>
              <a:t> MDD. Una herramienta que soporte MDD, toma un PIM como entrada y lo transforma en un PSM. La misma herramienta u otra, tomará el PSM y lo transformará a código.</a:t>
            </a:r>
            <a:endParaRPr lang="es-PE" dirty="0"/>
          </a:p>
        </p:txBody>
      </p:sp>
      <p:pic>
        <p:nvPicPr>
          <p:cNvPr id="5" name="Imagen 4">
            <a:extLst>
              <a:ext uri="{FF2B5EF4-FFF2-40B4-BE49-F238E27FC236}">
                <a16:creationId xmlns:a16="http://schemas.microsoft.com/office/drawing/2014/main" id="{C966DA07-17C5-4162-8897-496849D72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227" y="3775483"/>
            <a:ext cx="4765547" cy="1257476"/>
          </a:xfrm>
          <a:prstGeom prst="rect">
            <a:avLst/>
          </a:prstGeom>
        </p:spPr>
      </p:pic>
    </p:spTree>
    <p:extLst>
      <p:ext uri="{BB962C8B-B14F-4D97-AF65-F5344CB8AC3E}">
        <p14:creationId xmlns:p14="http://schemas.microsoft.com/office/powerpoint/2010/main" val="34378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2B656-4656-4646-A221-7C30814F2E69}"/>
              </a:ext>
            </a:extLst>
          </p:cNvPr>
          <p:cNvSpPr>
            <a:spLocks noGrp="1"/>
          </p:cNvSpPr>
          <p:nvPr>
            <p:ph type="title"/>
          </p:nvPr>
        </p:nvSpPr>
        <p:spPr/>
        <p:txBody>
          <a:bodyPr rtlCol="0"/>
          <a:lstStyle/>
          <a:p>
            <a:pPr lvl="1"/>
            <a:r>
              <a:rPr lang="es-ES" dirty="0"/>
              <a:t>La crisis del software</a:t>
            </a:r>
          </a:p>
        </p:txBody>
      </p:sp>
      <p:graphicFrame>
        <p:nvGraphicFramePr>
          <p:cNvPr id="6" name="Diagrama 5">
            <a:extLst>
              <a:ext uri="{FF2B5EF4-FFF2-40B4-BE49-F238E27FC236}">
                <a16:creationId xmlns:a16="http://schemas.microsoft.com/office/drawing/2014/main" id="{7B33CF02-9D93-40B3-A5F3-395CB033418F}"/>
              </a:ext>
            </a:extLst>
          </p:cNvPr>
          <p:cNvGraphicFramePr/>
          <p:nvPr>
            <p:extLst>
              <p:ext uri="{D42A27DB-BD31-4B8C-83A1-F6EECF244321}">
                <p14:modId xmlns:p14="http://schemas.microsoft.com/office/powerpoint/2010/main" val="3802686615"/>
              </p:ext>
            </p:extLst>
          </p:nvPr>
        </p:nvGraphicFramePr>
        <p:xfrm>
          <a:off x="1331640" y="213285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05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E43CF4-B49F-4B2B-AED5-08D2A65E80C0}"/>
              </a:ext>
            </a:extLst>
          </p:cNvPr>
          <p:cNvSpPr>
            <a:spLocks noGrp="1"/>
          </p:cNvSpPr>
          <p:nvPr>
            <p:ph idx="1"/>
          </p:nvPr>
        </p:nvSpPr>
        <p:spPr>
          <a:xfrm>
            <a:off x="628650" y="1284125"/>
            <a:ext cx="7886700" cy="4205847"/>
          </a:xfrm>
        </p:spPr>
        <p:txBody>
          <a:bodyPr/>
          <a:lstStyle/>
          <a:p>
            <a:pPr marL="0"/>
            <a:r>
              <a:rPr lang="es-ES" dirty="0"/>
              <a:t>Una transformación entre modelos puede verse como un programa de computadora que toma un modelo como entrada y produce un modelo como salida. Por lo tanto las transformaciones podrían describirse (es decir, implementarse) utilizando cualquier lenguaje de programación, por ejemplo Java</a:t>
            </a:r>
          </a:p>
          <a:p>
            <a:pPr marL="0"/>
            <a:endParaRPr lang="es-PE" dirty="0"/>
          </a:p>
        </p:txBody>
      </p:sp>
      <p:pic>
        <p:nvPicPr>
          <p:cNvPr id="5" name="Imagen 4">
            <a:extLst>
              <a:ext uri="{FF2B5EF4-FFF2-40B4-BE49-F238E27FC236}">
                <a16:creationId xmlns:a16="http://schemas.microsoft.com/office/drawing/2014/main" id="{1F17B2EB-255E-4A5A-A494-FABB26C13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327" y="3277494"/>
            <a:ext cx="4165388" cy="1464674"/>
          </a:xfrm>
          <a:prstGeom prst="rect">
            <a:avLst/>
          </a:prstGeom>
        </p:spPr>
      </p:pic>
    </p:spTree>
    <p:extLst>
      <p:ext uri="{BB962C8B-B14F-4D97-AF65-F5344CB8AC3E}">
        <p14:creationId xmlns:p14="http://schemas.microsoft.com/office/powerpoint/2010/main" val="60568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75FFF-96A6-4D04-A3A2-07B718BBB6C6}"/>
              </a:ext>
            </a:extLst>
          </p:cNvPr>
          <p:cNvSpPr>
            <a:spLocks noGrp="1"/>
          </p:cNvSpPr>
          <p:nvPr>
            <p:ph type="title"/>
          </p:nvPr>
        </p:nvSpPr>
        <p:spPr/>
        <p:txBody>
          <a:bodyPr/>
          <a:lstStyle/>
          <a:p>
            <a:r>
              <a:rPr lang="es-ES" dirty="0"/>
              <a:t>Ejemplo de Transformación</a:t>
            </a:r>
            <a:endParaRPr lang="es-PE" dirty="0"/>
          </a:p>
        </p:txBody>
      </p:sp>
      <p:pic>
        <p:nvPicPr>
          <p:cNvPr id="5" name="Marcador de contenido 4">
            <a:extLst>
              <a:ext uri="{FF2B5EF4-FFF2-40B4-BE49-F238E27FC236}">
                <a16:creationId xmlns:a16="http://schemas.microsoft.com/office/drawing/2014/main" id="{BB2AEC77-0239-4F31-A0AA-C53D06BEC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875" y="2226469"/>
            <a:ext cx="4110250" cy="3263504"/>
          </a:xfrm>
        </p:spPr>
      </p:pic>
    </p:spTree>
    <p:extLst>
      <p:ext uri="{BB962C8B-B14F-4D97-AF65-F5344CB8AC3E}">
        <p14:creationId xmlns:p14="http://schemas.microsoft.com/office/powerpoint/2010/main" val="265454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BBEB3F-71C9-4BD6-9CC3-000F55663E2A}"/>
              </a:ext>
            </a:extLst>
          </p:cNvPr>
          <p:cNvSpPr>
            <a:spLocks noGrp="1"/>
          </p:cNvSpPr>
          <p:nvPr>
            <p:ph type="ctrTitle"/>
          </p:nvPr>
        </p:nvSpPr>
        <p:spPr/>
        <p:txBody>
          <a:bodyPr/>
          <a:lstStyle/>
          <a:p>
            <a:r>
              <a:rPr lang="es-ES" b="1" dirty="0"/>
              <a:t>Definición formal de lenguajes de modelado.</a:t>
            </a:r>
            <a:endParaRPr lang="es-ES" dirty="0"/>
          </a:p>
        </p:txBody>
      </p:sp>
      <p:pic>
        <p:nvPicPr>
          <p:cNvPr id="1026" name="Picture 2" descr="Imagen relacionada">
            <a:extLst>
              <a:ext uri="{FF2B5EF4-FFF2-40B4-BE49-F238E27FC236}">
                <a16:creationId xmlns:a16="http://schemas.microsoft.com/office/drawing/2014/main" id="{6FA9B37E-031C-4DE7-A208-6DC097FB9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600325"/>
            <a:ext cx="5715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240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87161-21E8-4BA5-B865-3F01A1FC5E53}"/>
              </a:ext>
            </a:extLst>
          </p:cNvPr>
          <p:cNvSpPr>
            <a:spLocks noGrp="1"/>
          </p:cNvSpPr>
          <p:nvPr>
            <p:ph type="title"/>
          </p:nvPr>
        </p:nvSpPr>
        <p:spPr/>
        <p:txBody>
          <a:bodyPr/>
          <a:lstStyle/>
          <a:p>
            <a:r>
              <a:rPr lang="es-ES" sz="3200" b="1" dirty="0"/>
              <a:t>Mecanismos para definir la sintaxis de un lenguaje de modelado</a:t>
            </a:r>
            <a:endParaRPr lang="es-ES" sz="3200" dirty="0"/>
          </a:p>
        </p:txBody>
      </p:sp>
      <p:sp>
        <p:nvSpPr>
          <p:cNvPr id="3" name="Marcador de contenido 2">
            <a:extLst>
              <a:ext uri="{FF2B5EF4-FFF2-40B4-BE49-F238E27FC236}">
                <a16:creationId xmlns:a16="http://schemas.microsoft.com/office/drawing/2014/main" id="{805FAA1E-848E-449F-8DBD-39CB270353C7}"/>
              </a:ext>
            </a:extLst>
          </p:cNvPr>
          <p:cNvSpPr>
            <a:spLocks noGrp="1"/>
          </p:cNvSpPr>
          <p:nvPr>
            <p:ph idx="1"/>
          </p:nvPr>
        </p:nvSpPr>
        <p:spPr/>
        <p:txBody>
          <a:bodyPr/>
          <a:lstStyle/>
          <a:p>
            <a:pPr marL="0"/>
            <a:r>
              <a:rPr lang="es-ES" dirty="0"/>
              <a:t>Hace algunos años, la sintaxis de los lenguajes se definía casi exclusivamente usando Backus Naur </a:t>
            </a:r>
            <a:r>
              <a:rPr lang="es-ES" dirty="0" err="1"/>
              <a:t>Form</a:t>
            </a:r>
            <a:r>
              <a:rPr lang="es-ES" dirty="0"/>
              <a:t> (BNF).</a:t>
            </a:r>
          </a:p>
          <a:p>
            <a:pPr marL="0"/>
            <a:r>
              <a:rPr lang="es-ES" dirty="0"/>
              <a:t> Es una manera formal de describir cuáles son las palabras básicas del lenguaje y cuáles secuencias de palabras forman una expresión correcta dentro del lenguaje</a:t>
            </a:r>
          </a:p>
        </p:txBody>
      </p:sp>
    </p:spTree>
    <p:extLst>
      <p:ext uri="{BB962C8B-B14F-4D97-AF65-F5344CB8AC3E}">
        <p14:creationId xmlns:p14="http://schemas.microsoft.com/office/powerpoint/2010/main" val="1977132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4DF18-BFE6-4175-8651-453E5A6B86DF}"/>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37761E92-1A3D-4C39-BB20-4C3F9F5076A3}"/>
              </a:ext>
            </a:extLst>
          </p:cNvPr>
          <p:cNvSpPr>
            <a:spLocks noGrp="1"/>
          </p:cNvSpPr>
          <p:nvPr>
            <p:ph idx="1"/>
          </p:nvPr>
        </p:nvSpPr>
        <p:spPr>
          <a:xfrm>
            <a:off x="602555" y="1971802"/>
            <a:ext cx="7886700" cy="3263504"/>
          </a:xfrm>
        </p:spPr>
        <p:txBody>
          <a:bodyPr/>
          <a:lstStyle/>
          <a:p>
            <a:pPr marL="0"/>
            <a:r>
              <a:rPr lang="es-ES" dirty="0"/>
              <a:t>Las siguientes expresiones BNF definen la sintaxis de un lenguaje de programación simple:</a:t>
            </a:r>
          </a:p>
        </p:txBody>
      </p:sp>
      <p:pic>
        <p:nvPicPr>
          <p:cNvPr id="4" name="Imagen 3">
            <a:extLst>
              <a:ext uri="{FF2B5EF4-FFF2-40B4-BE49-F238E27FC236}">
                <a16:creationId xmlns:a16="http://schemas.microsoft.com/office/drawing/2014/main" id="{31F17FF1-5434-47D4-846F-701E7B4CF8DF}"/>
              </a:ext>
            </a:extLst>
          </p:cNvPr>
          <p:cNvPicPr>
            <a:picLocks noChangeAspect="1"/>
          </p:cNvPicPr>
          <p:nvPr/>
        </p:nvPicPr>
        <p:blipFill>
          <a:blip r:embed="rId2"/>
          <a:stretch>
            <a:fillRect/>
          </a:stretch>
        </p:blipFill>
        <p:spPr>
          <a:xfrm>
            <a:off x="1691680" y="3140968"/>
            <a:ext cx="5185474" cy="1611701"/>
          </a:xfrm>
          <a:prstGeom prst="rect">
            <a:avLst/>
          </a:prstGeom>
        </p:spPr>
      </p:pic>
    </p:spTree>
    <p:extLst>
      <p:ext uri="{BB962C8B-B14F-4D97-AF65-F5344CB8AC3E}">
        <p14:creationId xmlns:p14="http://schemas.microsoft.com/office/powerpoint/2010/main" val="3773617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FE3C465C-7A16-487D-B282-97E9B5D81849}"/>
              </a:ext>
            </a:extLst>
          </p:cNvPr>
          <p:cNvPicPr>
            <a:picLocks noGrp="1" noChangeAspect="1"/>
          </p:cNvPicPr>
          <p:nvPr>
            <p:ph idx="1"/>
          </p:nvPr>
        </p:nvPicPr>
        <p:blipFill>
          <a:blip r:embed="rId2"/>
          <a:stretch>
            <a:fillRect/>
          </a:stretch>
        </p:blipFill>
        <p:spPr>
          <a:xfrm>
            <a:off x="1475656" y="1844824"/>
            <a:ext cx="5293519" cy="1743075"/>
          </a:xfrm>
          <a:prstGeom prst="rect">
            <a:avLst/>
          </a:prstGeom>
        </p:spPr>
      </p:pic>
      <p:sp>
        <p:nvSpPr>
          <p:cNvPr id="5" name="Rectángulo 4">
            <a:extLst>
              <a:ext uri="{FF2B5EF4-FFF2-40B4-BE49-F238E27FC236}">
                <a16:creationId xmlns:a16="http://schemas.microsoft.com/office/drawing/2014/main" id="{16ADB046-4159-45A0-A823-AFDF9C7F4A5E}"/>
              </a:ext>
            </a:extLst>
          </p:cNvPr>
          <p:cNvSpPr/>
          <p:nvPr/>
        </p:nvSpPr>
        <p:spPr>
          <a:xfrm>
            <a:off x="611560" y="981546"/>
            <a:ext cx="4572000" cy="692497"/>
          </a:xfrm>
          <a:prstGeom prst="rect">
            <a:avLst/>
          </a:prstGeom>
        </p:spPr>
        <p:txBody>
          <a:bodyPr>
            <a:spAutoFit/>
          </a:bodyPr>
          <a:lstStyle/>
          <a:p>
            <a:r>
              <a:rPr lang="es-ES" sz="1950" dirty="0">
                <a:solidFill>
                  <a:srgbClr val="231F20"/>
                </a:solidFill>
                <a:latin typeface="Arial" panose="020B0604020202020204" pitchFamily="34" charset="0"/>
              </a:rPr>
              <a:t>El siguiente código es una instancia válida de esta definición:</a:t>
            </a:r>
            <a:endParaRPr lang="es-ES" sz="1950" dirty="0"/>
          </a:p>
        </p:txBody>
      </p:sp>
      <p:sp>
        <p:nvSpPr>
          <p:cNvPr id="6" name="Rectángulo 5">
            <a:extLst>
              <a:ext uri="{FF2B5EF4-FFF2-40B4-BE49-F238E27FC236}">
                <a16:creationId xmlns:a16="http://schemas.microsoft.com/office/drawing/2014/main" id="{6F770439-4FAC-447F-B2CE-392349413D58}"/>
              </a:ext>
            </a:extLst>
          </p:cNvPr>
          <p:cNvSpPr/>
          <p:nvPr/>
        </p:nvSpPr>
        <p:spPr>
          <a:xfrm>
            <a:off x="859566" y="4005064"/>
            <a:ext cx="7424867" cy="2012859"/>
          </a:xfrm>
          <a:prstGeom prst="rect">
            <a:avLst/>
          </a:prstGeom>
        </p:spPr>
        <p:txBody>
          <a:bodyPr wrap="square">
            <a:spAutoFit/>
          </a:bodyPr>
          <a:lstStyle/>
          <a:p>
            <a:r>
              <a:rPr lang="es-ES" sz="1950" dirty="0">
                <a:solidFill>
                  <a:srgbClr val="231F20"/>
                </a:solidFill>
                <a:latin typeface="Arial" panose="020B0604020202020204" pitchFamily="34" charset="0"/>
              </a:rPr>
              <a:t>Este método es útil para lenguajes textuales, pero dado que los lenguajes</a:t>
            </a:r>
          </a:p>
          <a:p>
            <a:r>
              <a:rPr lang="es-ES" sz="1950" dirty="0">
                <a:solidFill>
                  <a:srgbClr val="231F20"/>
                </a:solidFill>
                <a:latin typeface="Arial" panose="020B0604020202020204" pitchFamily="34" charset="0"/>
              </a:rPr>
              <a:t>de modelado en general no están basados en texto, sino en gráficos,</a:t>
            </a:r>
          </a:p>
          <a:p>
            <a:r>
              <a:rPr lang="es-ES" sz="1950" dirty="0">
                <a:solidFill>
                  <a:srgbClr val="231F20"/>
                </a:solidFill>
                <a:latin typeface="Arial" panose="020B0604020202020204" pitchFamily="34" charset="0"/>
              </a:rPr>
              <a:t>es conveniente recurrir a un mecanismo diferente para definirlos.</a:t>
            </a:r>
            <a:endParaRPr lang="es-ES" sz="1950" dirty="0"/>
          </a:p>
        </p:txBody>
      </p:sp>
    </p:spTree>
    <p:extLst>
      <p:ext uri="{BB962C8B-B14F-4D97-AF65-F5344CB8AC3E}">
        <p14:creationId xmlns:p14="http://schemas.microsoft.com/office/powerpoint/2010/main" val="2169848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BD80E-2E02-4437-8104-49AC6E1002AA}"/>
              </a:ext>
            </a:extLst>
          </p:cNvPr>
          <p:cNvSpPr>
            <a:spLocks noGrp="1"/>
          </p:cNvSpPr>
          <p:nvPr>
            <p:ph type="title"/>
          </p:nvPr>
        </p:nvSpPr>
        <p:spPr/>
        <p:txBody>
          <a:bodyPr/>
          <a:lstStyle/>
          <a:p>
            <a:r>
              <a:rPr lang="es-ES" dirty="0"/>
              <a:t>METAMODELADO</a:t>
            </a:r>
          </a:p>
        </p:txBody>
      </p:sp>
      <p:sp>
        <p:nvSpPr>
          <p:cNvPr id="3" name="Marcador de contenido 2">
            <a:extLst>
              <a:ext uri="{FF2B5EF4-FFF2-40B4-BE49-F238E27FC236}">
                <a16:creationId xmlns:a16="http://schemas.microsoft.com/office/drawing/2014/main" id="{30530BD8-903E-4DF1-85CB-486AAC00E48C}"/>
              </a:ext>
            </a:extLst>
          </p:cNvPr>
          <p:cNvSpPr>
            <a:spLocks noGrp="1"/>
          </p:cNvSpPr>
          <p:nvPr>
            <p:ph idx="1"/>
          </p:nvPr>
        </p:nvSpPr>
        <p:spPr>
          <a:xfrm>
            <a:off x="417195" y="2055019"/>
            <a:ext cx="7886700" cy="3263504"/>
          </a:xfrm>
        </p:spPr>
        <p:txBody>
          <a:bodyPr>
            <a:normAutofit fontScale="77500" lnSpcReduction="20000"/>
          </a:bodyPr>
          <a:lstStyle/>
          <a:p>
            <a:pPr marL="0"/>
            <a:r>
              <a:rPr lang="es-ES" dirty="0"/>
              <a:t>Consiste en: </a:t>
            </a:r>
          </a:p>
          <a:p>
            <a:pPr marL="0"/>
            <a:r>
              <a:rPr lang="es-ES" dirty="0"/>
              <a:t>podemos crear modelos; un modelo especifica que elementos pueden existir en un sistema. Si se define la clase Persona en un modelo, se pueden tener instancias de Persona como Juan, Pedro, etc.</a:t>
            </a:r>
          </a:p>
          <a:p>
            <a:pPr marL="0"/>
            <a:endParaRPr lang="es-ES" dirty="0"/>
          </a:p>
          <a:p>
            <a:pPr marL="0"/>
            <a:r>
              <a:rPr lang="es-ES" dirty="0"/>
              <a:t>Por otro lado, la definición de un lenguaje de modelado establece que elementos pueden existir en un modelo. Por ejemplo, el lenguaje UML establece que dentro de un modelo se pueden usar los conceptos Clase, Atributo, </a:t>
            </a:r>
            <a:r>
              <a:rPr lang="es-ES" dirty="0" err="1"/>
              <a:t>Asociación,Paquete</a:t>
            </a:r>
            <a:r>
              <a:rPr lang="es-ES" dirty="0"/>
              <a:t>, etc.</a:t>
            </a:r>
          </a:p>
        </p:txBody>
      </p:sp>
    </p:spTree>
    <p:extLst>
      <p:ext uri="{BB962C8B-B14F-4D97-AF65-F5344CB8AC3E}">
        <p14:creationId xmlns:p14="http://schemas.microsoft.com/office/powerpoint/2010/main" val="3946410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EC4C5A1-6376-41AB-97EF-B8A5271639F7}"/>
              </a:ext>
            </a:extLst>
          </p:cNvPr>
          <p:cNvSpPr/>
          <p:nvPr/>
        </p:nvSpPr>
        <p:spPr>
          <a:xfrm>
            <a:off x="741066" y="1364483"/>
            <a:ext cx="7330273" cy="692497"/>
          </a:xfrm>
          <a:prstGeom prst="rect">
            <a:avLst/>
          </a:prstGeom>
        </p:spPr>
        <p:txBody>
          <a:bodyPr wrap="square">
            <a:spAutoFit/>
          </a:bodyPr>
          <a:lstStyle/>
          <a:p>
            <a:r>
              <a:rPr lang="es-ES" sz="1950" dirty="0">
                <a:solidFill>
                  <a:srgbClr val="231F20"/>
                </a:solidFill>
                <a:latin typeface="Arial" panose="020B0604020202020204" pitchFamily="34" charset="0"/>
              </a:rPr>
              <a:t>Debido a esta similitud, se puede describir un lenguaje por medio de un modelo, usualmente llamado “</a:t>
            </a:r>
            <a:r>
              <a:rPr lang="es-ES" sz="1950" i="1" dirty="0">
                <a:solidFill>
                  <a:srgbClr val="231F20"/>
                </a:solidFill>
                <a:latin typeface="Arial" panose="020B0604020202020204" pitchFamily="34" charset="0"/>
              </a:rPr>
              <a:t>metamodelo</a:t>
            </a:r>
            <a:r>
              <a:rPr lang="es-ES" sz="1950" dirty="0">
                <a:solidFill>
                  <a:srgbClr val="231F20"/>
                </a:solidFill>
                <a:latin typeface="Arial" panose="020B0604020202020204" pitchFamily="34" charset="0"/>
              </a:rPr>
              <a:t>”.</a:t>
            </a:r>
            <a:endParaRPr lang="es-ES" sz="1950" dirty="0"/>
          </a:p>
        </p:txBody>
      </p:sp>
      <p:pic>
        <p:nvPicPr>
          <p:cNvPr id="5" name="Imagen 4">
            <a:extLst>
              <a:ext uri="{FF2B5EF4-FFF2-40B4-BE49-F238E27FC236}">
                <a16:creationId xmlns:a16="http://schemas.microsoft.com/office/drawing/2014/main" id="{338D9FD6-4AE7-44EB-8EBD-17836420A8FB}"/>
              </a:ext>
            </a:extLst>
          </p:cNvPr>
          <p:cNvPicPr>
            <a:picLocks noChangeAspect="1"/>
          </p:cNvPicPr>
          <p:nvPr/>
        </p:nvPicPr>
        <p:blipFill>
          <a:blip r:embed="rId2"/>
          <a:stretch>
            <a:fillRect/>
          </a:stretch>
        </p:blipFill>
        <p:spPr>
          <a:xfrm>
            <a:off x="2407169" y="1959607"/>
            <a:ext cx="3636915" cy="2938787"/>
          </a:xfrm>
          <a:prstGeom prst="rect">
            <a:avLst/>
          </a:prstGeom>
        </p:spPr>
      </p:pic>
    </p:spTree>
    <p:extLst>
      <p:ext uri="{BB962C8B-B14F-4D97-AF65-F5344CB8AC3E}">
        <p14:creationId xmlns:p14="http://schemas.microsoft.com/office/powerpoint/2010/main" val="749103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1940A-8E54-43B2-ABAF-F84D25E09697}"/>
              </a:ext>
            </a:extLst>
          </p:cNvPr>
          <p:cNvSpPr>
            <a:spLocks noGrp="1"/>
          </p:cNvSpPr>
          <p:nvPr>
            <p:ph type="title"/>
          </p:nvPr>
        </p:nvSpPr>
        <p:spPr/>
        <p:txBody>
          <a:bodyPr/>
          <a:lstStyle/>
          <a:p>
            <a:r>
              <a:rPr lang="es-ES" b="1" i="1" dirty="0"/>
              <a:t>La arquitectura de 4 capas de modelado del OMG</a:t>
            </a:r>
            <a:endParaRPr lang="es-ES" dirty="0"/>
          </a:p>
        </p:txBody>
      </p:sp>
      <p:sp>
        <p:nvSpPr>
          <p:cNvPr id="3" name="Marcador de contenido 2">
            <a:extLst>
              <a:ext uri="{FF2B5EF4-FFF2-40B4-BE49-F238E27FC236}">
                <a16:creationId xmlns:a16="http://schemas.microsoft.com/office/drawing/2014/main" id="{879FACAD-E980-4E51-A3D8-C66F89E1F525}"/>
              </a:ext>
            </a:extLst>
          </p:cNvPr>
          <p:cNvSpPr>
            <a:spLocks noGrp="1"/>
          </p:cNvSpPr>
          <p:nvPr>
            <p:ph idx="1"/>
          </p:nvPr>
        </p:nvSpPr>
        <p:spPr>
          <a:xfrm>
            <a:off x="1115616" y="2152464"/>
            <a:ext cx="5013176" cy="2553072"/>
          </a:xfrm>
        </p:spPr>
        <p:txBody>
          <a:bodyPr/>
          <a:lstStyle/>
          <a:p>
            <a:r>
              <a:rPr lang="es-ES" b="1" dirty="0"/>
              <a:t>Nivel M0: Instancias</a:t>
            </a:r>
          </a:p>
          <a:p>
            <a:r>
              <a:rPr lang="es-ES" b="1" dirty="0"/>
              <a:t>Nivel M1: Modelo del sistema</a:t>
            </a:r>
          </a:p>
          <a:p>
            <a:r>
              <a:rPr lang="es-ES" b="1" dirty="0"/>
              <a:t>Nivel M2: Metamodelo</a:t>
            </a:r>
          </a:p>
          <a:p>
            <a:r>
              <a:rPr lang="es-ES" b="1" dirty="0"/>
              <a:t>Nivel M3: Meta-metamodelo</a:t>
            </a:r>
            <a:endParaRPr lang="es-ES" dirty="0"/>
          </a:p>
        </p:txBody>
      </p:sp>
    </p:spTree>
    <p:extLst>
      <p:ext uri="{BB962C8B-B14F-4D97-AF65-F5344CB8AC3E}">
        <p14:creationId xmlns:p14="http://schemas.microsoft.com/office/powerpoint/2010/main" val="2851708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0ED35-9757-4783-99CC-4E601B96A909}"/>
              </a:ext>
            </a:extLst>
          </p:cNvPr>
          <p:cNvSpPr>
            <a:spLocks noGrp="1"/>
          </p:cNvSpPr>
          <p:nvPr>
            <p:ph type="title"/>
          </p:nvPr>
        </p:nvSpPr>
        <p:spPr>
          <a:xfrm>
            <a:off x="539552" y="133946"/>
            <a:ext cx="4824536" cy="994172"/>
          </a:xfrm>
        </p:spPr>
        <p:txBody>
          <a:bodyPr/>
          <a:lstStyle/>
          <a:p>
            <a:r>
              <a:rPr lang="es-ES" b="1" dirty="0"/>
              <a:t>Nivel M0: Instancias</a:t>
            </a:r>
            <a:endParaRPr lang="es-ES" dirty="0"/>
          </a:p>
        </p:txBody>
      </p:sp>
      <p:sp>
        <p:nvSpPr>
          <p:cNvPr id="3" name="Marcador de contenido 2">
            <a:extLst>
              <a:ext uri="{FF2B5EF4-FFF2-40B4-BE49-F238E27FC236}">
                <a16:creationId xmlns:a16="http://schemas.microsoft.com/office/drawing/2014/main" id="{FCEA00AA-8A1D-45CC-BA0F-F21E6586EC7B}"/>
              </a:ext>
            </a:extLst>
          </p:cNvPr>
          <p:cNvSpPr>
            <a:spLocks noGrp="1"/>
          </p:cNvSpPr>
          <p:nvPr>
            <p:ph idx="1"/>
          </p:nvPr>
        </p:nvSpPr>
        <p:spPr>
          <a:xfrm>
            <a:off x="548003" y="1128118"/>
            <a:ext cx="7886700" cy="3263504"/>
          </a:xfrm>
        </p:spPr>
        <p:txBody>
          <a:bodyPr/>
          <a:lstStyle/>
          <a:p>
            <a:pPr marL="0"/>
            <a:r>
              <a:rPr lang="es-ES" dirty="0"/>
              <a:t>En el nivel M0 se encuentran todas las instancias “reales” del sistema,</a:t>
            </a:r>
          </a:p>
          <a:p>
            <a:pPr marL="0"/>
            <a:r>
              <a:rPr lang="es-ES" dirty="0"/>
              <a:t>es decir, los objetos de la aplicación. Aquí no se habla de clases, ni</a:t>
            </a:r>
          </a:p>
          <a:p>
            <a:pPr marL="0"/>
            <a:r>
              <a:rPr lang="es-ES" dirty="0"/>
              <a:t>atributos, sino de </a:t>
            </a:r>
            <a:r>
              <a:rPr lang="es-ES" b="1" dirty="0"/>
              <a:t>entidades físicas</a:t>
            </a:r>
            <a:r>
              <a:rPr lang="es-ES" dirty="0"/>
              <a:t> que existen en el sistema.</a:t>
            </a:r>
          </a:p>
        </p:txBody>
      </p:sp>
      <p:pic>
        <p:nvPicPr>
          <p:cNvPr id="4" name="Imagen 3">
            <a:extLst>
              <a:ext uri="{FF2B5EF4-FFF2-40B4-BE49-F238E27FC236}">
                <a16:creationId xmlns:a16="http://schemas.microsoft.com/office/drawing/2014/main" id="{8640216F-F17E-46BC-B883-804481CD07AC}"/>
              </a:ext>
            </a:extLst>
          </p:cNvPr>
          <p:cNvPicPr>
            <a:picLocks noChangeAspect="1"/>
          </p:cNvPicPr>
          <p:nvPr/>
        </p:nvPicPr>
        <p:blipFill>
          <a:blip r:embed="rId2"/>
          <a:stretch>
            <a:fillRect/>
          </a:stretch>
        </p:blipFill>
        <p:spPr>
          <a:xfrm>
            <a:off x="2555776" y="3789040"/>
            <a:ext cx="5193506" cy="2414588"/>
          </a:xfrm>
          <a:prstGeom prst="rect">
            <a:avLst/>
          </a:prstGeom>
        </p:spPr>
      </p:pic>
    </p:spTree>
    <p:extLst>
      <p:ext uri="{BB962C8B-B14F-4D97-AF65-F5344CB8AC3E}">
        <p14:creationId xmlns:p14="http://schemas.microsoft.com/office/powerpoint/2010/main" val="241478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83800-1E6B-4A93-87D3-3D70E59B3CEE}"/>
              </a:ext>
            </a:extLst>
          </p:cNvPr>
          <p:cNvSpPr>
            <a:spLocks noGrp="1"/>
          </p:cNvSpPr>
          <p:nvPr>
            <p:ph type="title"/>
          </p:nvPr>
        </p:nvSpPr>
        <p:spPr/>
        <p:txBody>
          <a:bodyPr rtlCol="0"/>
          <a:lstStyle/>
          <a:p>
            <a:r>
              <a:rPr lang="es-ES" dirty="0"/>
              <a:t>El desarrollo de software basado en modelos (MBD)</a:t>
            </a:r>
          </a:p>
        </p:txBody>
      </p:sp>
      <p:graphicFrame>
        <p:nvGraphicFramePr>
          <p:cNvPr id="4" name="Diagrama 3">
            <a:extLst>
              <a:ext uri="{FF2B5EF4-FFF2-40B4-BE49-F238E27FC236}">
                <a16:creationId xmlns:a16="http://schemas.microsoft.com/office/drawing/2014/main" id="{DEA8478F-4145-48F7-B063-D867416EC2DF}"/>
              </a:ext>
            </a:extLst>
          </p:cNvPr>
          <p:cNvGraphicFramePr/>
          <p:nvPr>
            <p:extLst>
              <p:ext uri="{D42A27DB-BD31-4B8C-83A1-F6EECF244321}">
                <p14:modId xmlns:p14="http://schemas.microsoft.com/office/powerpoint/2010/main" val="1638815269"/>
              </p:ext>
            </p:extLst>
          </p:nvPr>
        </p:nvGraphicFramePr>
        <p:xfrm>
          <a:off x="899592" y="1916832"/>
          <a:ext cx="7200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3441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5BC6C-1EB9-4433-821A-35CEE042176F}"/>
              </a:ext>
            </a:extLst>
          </p:cNvPr>
          <p:cNvSpPr>
            <a:spLocks noGrp="1"/>
          </p:cNvSpPr>
          <p:nvPr>
            <p:ph type="title"/>
          </p:nvPr>
        </p:nvSpPr>
        <p:spPr/>
        <p:txBody>
          <a:bodyPr/>
          <a:lstStyle/>
          <a:p>
            <a:r>
              <a:rPr lang="es-ES" b="1" dirty="0"/>
              <a:t>Nivel M1: Modelo del sistema</a:t>
            </a:r>
            <a:endParaRPr lang="es-ES" dirty="0"/>
          </a:p>
        </p:txBody>
      </p:sp>
      <p:sp>
        <p:nvSpPr>
          <p:cNvPr id="3" name="Marcador de contenido 2">
            <a:extLst>
              <a:ext uri="{FF2B5EF4-FFF2-40B4-BE49-F238E27FC236}">
                <a16:creationId xmlns:a16="http://schemas.microsoft.com/office/drawing/2014/main" id="{A0F295D8-6705-428C-B5FB-235B4909E10C}"/>
              </a:ext>
            </a:extLst>
          </p:cNvPr>
          <p:cNvSpPr>
            <a:spLocks noGrp="1"/>
          </p:cNvSpPr>
          <p:nvPr>
            <p:ph idx="1"/>
          </p:nvPr>
        </p:nvSpPr>
        <p:spPr>
          <a:xfrm>
            <a:off x="394335" y="2175034"/>
            <a:ext cx="7886700" cy="1202531"/>
          </a:xfrm>
        </p:spPr>
        <p:txBody>
          <a:bodyPr>
            <a:normAutofit fontScale="77500" lnSpcReduction="20000"/>
          </a:bodyPr>
          <a:lstStyle/>
          <a:p>
            <a:pPr marL="0"/>
            <a:r>
              <a:rPr lang="es-ES" dirty="0"/>
              <a:t>Por encima de la capa M0 se sitúa la capa M1, que representa el modelo de un sistema de software. Los conceptos del nivel M1 representan categorías de las instancias de M0. Es decir, cada elemento de M0 es una instancia de un elemento de M1.</a:t>
            </a:r>
          </a:p>
        </p:txBody>
      </p:sp>
      <p:pic>
        <p:nvPicPr>
          <p:cNvPr id="5" name="Imagen 4">
            <a:extLst>
              <a:ext uri="{FF2B5EF4-FFF2-40B4-BE49-F238E27FC236}">
                <a16:creationId xmlns:a16="http://schemas.microsoft.com/office/drawing/2014/main" id="{A6B75B9C-7B8F-413C-AC2A-7E07497B997C}"/>
              </a:ext>
            </a:extLst>
          </p:cNvPr>
          <p:cNvPicPr>
            <a:picLocks noChangeAspect="1"/>
          </p:cNvPicPr>
          <p:nvPr/>
        </p:nvPicPr>
        <p:blipFill>
          <a:blip r:embed="rId2"/>
          <a:stretch>
            <a:fillRect/>
          </a:stretch>
        </p:blipFill>
        <p:spPr>
          <a:xfrm>
            <a:off x="2023986" y="3530203"/>
            <a:ext cx="4786313" cy="2143125"/>
          </a:xfrm>
          <a:prstGeom prst="rect">
            <a:avLst/>
          </a:prstGeom>
        </p:spPr>
      </p:pic>
    </p:spTree>
    <p:extLst>
      <p:ext uri="{BB962C8B-B14F-4D97-AF65-F5344CB8AC3E}">
        <p14:creationId xmlns:p14="http://schemas.microsoft.com/office/powerpoint/2010/main" val="2968616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A71FA16-4F3F-4D1A-887C-B6D38EEA86D9}"/>
              </a:ext>
            </a:extLst>
          </p:cNvPr>
          <p:cNvPicPr>
            <a:picLocks noChangeAspect="1"/>
          </p:cNvPicPr>
          <p:nvPr/>
        </p:nvPicPr>
        <p:blipFill>
          <a:blip r:embed="rId2"/>
          <a:stretch>
            <a:fillRect/>
          </a:stretch>
        </p:blipFill>
        <p:spPr>
          <a:xfrm>
            <a:off x="2123728" y="1484784"/>
            <a:ext cx="4257675" cy="3343275"/>
          </a:xfrm>
          <a:prstGeom prst="rect">
            <a:avLst/>
          </a:prstGeom>
        </p:spPr>
      </p:pic>
    </p:spTree>
    <p:extLst>
      <p:ext uri="{BB962C8B-B14F-4D97-AF65-F5344CB8AC3E}">
        <p14:creationId xmlns:p14="http://schemas.microsoft.com/office/powerpoint/2010/main" val="2712147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FE887-974E-4F6D-AC52-32DAF2DFA0DF}"/>
              </a:ext>
            </a:extLst>
          </p:cNvPr>
          <p:cNvSpPr>
            <a:spLocks noGrp="1"/>
          </p:cNvSpPr>
          <p:nvPr>
            <p:ph type="title"/>
          </p:nvPr>
        </p:nvSpPr>
        <p:spPr/>
        <p:txBody>
          <a:bodyPr/>
          <a:lstStyle/>
          <a:p>
            <a:r>
              <a:rPr lang="es-ES" b="1" dirty="0"/>
              <a:t>Nivel M2: Metamodelo</a:t>
            </a:r>
            <a:endParaRPr lang="es-ES" dirty="0"/>
          </a:p>
        </p:txBody>
      </p:sp>
      <p:sp>
        <p:nvSpPr>
          <p:cNvPr id="4" name="Rectángulo 3">
            <a:extLst>
              <a:ext uri="{FF2B5EF4-FFF2-40B4-BE49-F238E27FC236}">
                <a16:creationId xmlns:a16="http://schemas.microsoft.com/office/drawing/2014/main" id="{8F034DAC-11B4-4FFE-AE3B-39E48F5A3F77}"/>
              </a:ext>
            </a:extLst>
          </p:cNvPr>
          <p:cNvSpPr/>
          <p:nvPr/>
        </p:nvSpPr>
        <p:spPr>
          <a:xfrm>
            <a:off x="628650" y="2125266"/>
            <a:ext cx="6673645" cy="1712777"/>
          </a:xfrm>
          <a:prstGeom prst="rect">
            <a:avLst/>
          </a:prstGeom>
        </p:spPr>
        <p:txBody>
          <a:bodyPr wrap="square">
            <a:spAutoFit/>
          </a:bodyPr>
          <a:lstStyle/>
          <a:p>
            <a:r>
              <a:rPr lang="es-ES" sz="1950" dirty="0">
                <a:solidFill>
                  <a:srgbClr val="231F20"/>
                </a:solidFill>
                <a:latin typeface="Arial" panose="020B0604020202020204" pitchFamily="34" charset="0"/>
              </a:rPr>
              <a:t>Análogamente a lo que ocurre con las capas M0 y M1, los elementos del</a:t>
            </a:r>
          </a:p>
          <a:p>
            <a:r>
              <a:rPr lang="es-ES" sz="1950" dirty="0">
                <a:solidFill>
                  <a:srgbClr val="231F20"/>
                </a:solidFill>
                <a:latin typeface="Arial" panose="020B0604020202020204" pitchFamily="34" charset="0"/>
              </a:rPr>
              <a:t>nivel M1 son a su vez instancias del nivel M2. Esta capa recibe el nombre</a:t>
            </a:r>
          </a:p>
          <a:p>
            <a:r>
              <a:rPr lang="es-ES" sz="1950" dirty="0">
                <a:solidFill>
                  <a:srgbClr val="231F20"/>
                </a:solidFill>
                <a:latin typeface="Arial" panose="020B0604020202020204" pitchFamily="34" charset="0"/>
              </a:rPr>
              <a:t>de metamodelo.</a:t>
            </a:r>
            <a:endParaRPr lang="es-ES" sz="1950" dirty="0"/>
          </a:p>
        </p:txBody>
      </p:sp>
      <p:pic>
        <p:nvPicPr>
          <p:cNvPr id="5" name="Imagen 4">
            <a:extLst>
              <a:ext uri="{FF2B5EF4-FFF2-40B4-BE49-F238E27FC236}">
                <a16:creationId xmlns:a16="http://schemas.microsoft.com/office/drawing/2014/main" id="{DC559B34-F8BD-4806-A053-1114A3E1FCE9}"/>
              </a:ext>
            </a:extLst>
          </p:cNvPr>
          <p:cNvPicPr>
            <a:picLocks noChangeAspect="1"/>
          </p:cNvPicPr>
          <p:nvPr/>
        </p:nvPicPr>
        <p:blipFill>
          <a:blip r:embed="rId2"/>
          <a:stretch>
            <a:fillRect/>
          </a:stretch>
        </p:blipFill>
        <p:spPr>
          <a:xfrm>
            <a:off x="2987824" y="3549912"/>
            <a:ext cx="3829050" cy="1778794"/>
          </a:xfrm>
          <a:prstGeom prst="rect">
            <a:avLst/>
          </a:prstGeom>
        </p:spPr>
      </p:pic>
    </p:spTree>
    <p:extLst>
      <p:ext uri="{BB962C8B-B14F-4D97-AF65-F5344CB8AC3E}">
        <p14:creationId xmlns:p14="http://schemas.microsoft.com/office/powerpoint/2010/main" val="2206522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2FC675-44A4-4002-917E-BB4F2194DFDD}"/>
              </a:ext>
            </a:extLst>
          </p:cNvPr>
          <p:cNvPicPr>
            <a:picLocks noChangeAspect="1"/>
          </p:cNvPicPr>
          <p:nvPr/>
        </p:nvPicPr>
        <p:blipFill>
          <a:blip r:embed="rId2"/>
          <a:stretch>
            <a:fillRect/>
          </a:stretch>
        </p:blipFill>
        <p:spPr>
          <a:xfrm>
            <a:off x="2744352" y="1545195"/>
            <a:ext cx="3317235" cy="2988908"/>
          </a:xfrm>
          <a:prstGeom prst="rect">
            <a:avLst/>
          </a:prstGeom>
        </p:spPr>
      </p:pic>
      <p:sp>
        <p:nvSpPr>
          <p:cNvPr id="5" name="Rectángulo 4">
            <a:extLst>
              <a:ext uri="{FF2B5EF4-FFF2-40B4-BE49-F238E27FC236}">
                <a16:creationId xmlns:a16="http://schemas.microsoft.com/office/drawing/2014/main" id="{18B0A654-BF21-4489-B00D-D16F09061419}"/>
              </a:ext>
            </a:extLst>
          </p:cNvPr>
          <p:cNvSpPr/>
          <p:nvPr/>
        </p:nvSpPr>
        <p:spPr>
          <a:xfrm>
            <a:off x="2744352" y="4828057"/>
            <a:ext cx="4572000" cy="1352678"/>
          </a:xfrm>
          <a:prstGeom prst="rect">
            <a:avLst/>
          </a:prstGeom>
        </p:spPr>
        <p:txBody>
          <a:bodyPr>
            <a:spAutoFit/>
          </a:bodyPr>
          <a:lstStyle/>
          <a:p>
            <a:r>
              <a:rPr lang="es-ES" sz="1950" dirty="0">
                <a:solidFill>
                  <a:srgbClr val="231F20"/>
                </a:solidFill>
                <a:latin typeface="Arial" panose="020B0604020202020204" pitchFamily="34" charset="0"/>
              </a:rPr>
              <a:t>la entidad </a:t>
            </a:r>
            <a:r>
              <a:rPr lang="es-ES" sz="1950" dirty="0" err="1">
                <a:solidFill>
                  <a:srgbClr val="231F20"/>
                </a:solidFill>
                <a:latin typeface="Arial" panose="020B0604020202020204" pitchFamily="34" charset="0"/>
              </a:rPr>
              <a:t>ClientAccount</a:t>
            </a:r>
            <a:r>
              <a:rPr lang="es-ES" sz="1950" dirty="0">
                <a:solidFill>
                  <a:srgbClr val="231F20"/>
                </a:solidFill>
                <a:latin typeface="Arial" panose="020B0604020202020204" pitchFamily="34" charset="0"/>
              </a:rPr>
              <a:t> será una instancia de la</a:t>
            </a:r>
          </a:p>
          <a:p>
            <a:r>
              <a:rPr lang="es-ES" sz="1950" dirty="0" err="1">
                <a:solidFill>
                  <a:srgbClr val="231F20"/>
                </a:solidFill>
                <a:latin typeface="Arial" panose="020B0604020202020204" pitchFamily="34" charset="0"/>
              </a:rPr>
              <a:t>metaclase</a:t>
            </a:r>
            <a:r>
              <a:rPr lang="es-ES" sz="1950" dirty="0">
                <a:solidFill>
                  <a:srgbClr val="231F20"/>
                </a:solidFill>
                <a:latin typeface="Arial" panose="020B0604020202020204" pitchFamily="34" charset="0"/>
              </a:rPr>
              <a:t> </a:t>
            </a:r>
            <a:r>
              <a:rPr lang="es-ES" sz="1950" dirty="0" err="1">
                <a:solidFill>
                  <a:srgbClr val="231F20"/>
                </a:solidFill>
                <a:latin typeface="Arial" panose="020B0604020202020204" pitchFamily="34" charset="0"/>
              </a:rPr>
              <a:t>Class</a:t>
            </a:r>
            <a:r>
              <a:rPr lang="es-ES" sz="1950" dirty="0">
                <a:solidFill>
                  <a:srgbClr val="231F20"/>
                </a:solidFill>
                <a:latin typeface="Arial" panose="020B0604020202020204" pitchFamily="34" charset="0"/>
              </a:rPr>
              <a:t> del metamodelo UML.</a:t>
            </a:r>
            <a:endParaRPr lang="es-ES" sz="1950" dirty="0"/>
          </a:p>
        </p:txBody>
      </p:sp>
    </p:spTree>
    <p:extLst>
      <p:ext uri="{BB962C8B-B14F-4D97-AF65-F5344CB8AC3E}">
        <p14:creationId xmlns:p14="http://schemas.microsoft.com/office/powerpoint/2010/main" val="1760246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81D8F-AA6C-477A-80B0-F56BBA2CA3E1}"/>
              </a:ext>
            </a:extLst>
          </p:cNvPr>
          <p:cNvSpPr>
            <a:spLocks noGrp="1"/>
          </p:cNvSpPr>
          <p:nvPr>
            <p:ph type="title"/>
          </p:nvPr>
        </p:nvSpPr>
        <p:spPr/>
        <p:txBody>
          <a:bodyPr/>
          <a:lstStyle/>
          <a:p>
            <a:r>
              <a:rPr lang="es-ES" b="1" dirty="0"/>
              <a:t>Nivel M3: Meta-metamodelo</a:t>
            </a:r>
            <a:endParaRPr lang="es-ES" dirty="0"/>
          </a:p>
        </p:txBody>
      </p:sp>
      <p:sp>
        <p:nvSpPr>
          <p:cNvPr id="3" name="Marcador de contenido 2">
            <a:extLst>
              <a:ext uri="{FF2B5EF4-FFF2-40B4-BE49-F238E27FC236}">
                <a16:creationId xmlns:a16="http://schemas.microsoft.com/office/drawing/2014/main" id="{66391FA2-E419-43A2-A0DC-3F5A950A0B78}"/>
              </a:ext>
            </a:extLst>
          </p:cNvPr>
          <p:cNvSpPr>
            <a:spLocks noGrp="1"/>
          </p:cNvSpPr>
          <p:nvPr>
            <p:ph idx="1"/>
          </p:nvPr>
        </p:nvSpPr>
        <p:spPr>
          <a:xfrm>
            <a:off x="628650" y="2463403"/>
            <a:ext cx="7886700" cy="3263504"/>
          </a:xfrm>
        </p:spPr>
        <p:txBody>
          <a:bodyPr/>
          <a:lstStyle/>
          <a:p>
            <a:pPr marL="0"/>
            <a:r>
              <a:rPr lang="es-ES" dirty="0"/>
              <a:t>De la misma manera podemos ver los elementos de M2 como instancias de otra capa, la capa M3 o capa de meta-metamodelo. Un meta-metamodelo es un modelo que define el lenguaje para representar un metamodelo. La relación entre un meta-metamodelo y un metamodelo es modelo. análoga a la relación entre un metamodelo y un</a:t>
            </a:r>
          </a:p>
        </p:txBody>
      </p:sp>
    </p:spTree>
    <p:extLst>
      <p:ext uri="{BB962C8B-B14F-4D97-AF65-F5344CB8AC3E}">
        <p14:creationId xmlns:p14="http://schemas.microsoft.com/office/powerpoint/2010/main" val="1970747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C1438-155C-4621-95AD-4158AFFC7466}"/>
              </a:ext>
            </a:extLst>
          </p:cNvPr>
          <p:cNvSpPr>
            <a:spLocks noGrp="1"/>
          </p:cNvSpPr>
          <p:nvPr>
            <p:ph type="title"/>
          </p:nvPr>
        </p:nvSpPr>
        <p:spPr/>
        <p:txBody>
          <a:bodyPr/>
          <a:lstStyle/>
          <a:p>
            <a:r>
              <a:rPr lang="es-ES" b="1" dirty="0"/>
              <a:t>Nivel M3: Meta-metamodelo</a:t>
            </a:r>
            <a:endParaRPr lang="es-ES" dirty="0"/>
          </a:p>
        </p:txBody>
      </p:sp>
      <p:sp>
        <p:nvSpPr>
          <p:cNvPr id="3" name="Marcador de contenido 2">
            <a:extLst>
              <a:ext uri="{FF2B5EF4-FFF2-40B4-BE49-F238E27FC236}">
                <a16:creationId xmlns:a16="http://schemas.microsoft.com/office/drawing/2014/main" id="{41DC6FF0-FDAA-4860-98DB-78BC870DB2A2}"/>
              </a:ext>
            </a:extLst>
          </p:cNvPr>
          <p:cNvSpPr>
            <a:spLocks noGrp="1"/>
          </p:cNvSpPr>
          <p:nvPr>
            <p:ph idx="1"/>
          </p:nvPr>
        </p:nvSpPr>
        <p:spPr/>
        <p:txBody>
          <a:bodyPr/>
          <a:lstStyle/>
          <a:p>
            <a:pPr marL="0"/>
            <a:r>
              <a:rPr lang="es-ES" dirty="0"/>
              <a:t>M3 es el nivel más abstracto, que permite definir metamodelos </a:t>
            </a:r>
            <a:r>
              <a:rPr lang="es-ES" dirty="0" err="1"/>
              <a:t>concretos.Dentro</a:t>
            </a:r>
            <a:r>
              <a:rPr lang="es-ES" dirty="0"/>
              <a:t> del OMG, MOF es el lenguaje estándar de la capa M3.</a:t>
            </a:r>
          </a:p>
        </p:txBody>
      </p:sp>
      <p:pic>
        <p:nvPicPr>
          <p:cNvPr id="4" name="Imagen 3">
            <a:extLst>
              <a:ext uri="{FF2B5EF4-FFF2-40B4-BE49-F238E27FC236}">
                <a16:creationId xmlns:a16="http://schemas.microsoft.com/office/drawing/2014/main" id="{2DB53CD0-E679-43F4-9599-CFE97F07D1E6}"/>
              </a:ext>
            </a:extLst>
          </p:cNvPr>
          <p:cNvPicPr>
            <a:picLocks noChangeAspect="1"/>
          </p:cNvPicPr>
          <p:nvPr/>
        </p:nvPicPr>
        <p:blipFill>
          <a:blip r:embed="rId2"/>
          <a:stretch>
            <a:fillRect/>
          </a:stretch>
        </p:blipFill>
        <p:spPr>
          <a:xfrm>
            <a:off x="2949908" y="3065485"/>
            <a:ext cx="2713473" cy="2525690"/>
          </a:xfrm>
          <a:prstGeom prst="rect">
            <a:avLst/>
          </a:prstGeom>
        </p:spPr>
      </p:pic>
    </p:spTree>
    <p:extLst>
      <p:ext uri="{BB962C8B-B14F-4D97-AF65-F5344CB8AC3E}">
        <p14:creationId xmlns:p14="http://schemas.microsoft.com/office/powerpoint/2010/main" val="3596478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7C237-E47D-411C-9718-F73543B404B8}"/>
              </a:ext>
            </a:extLst>
          </p:cNvPr>
          <p:cNvSpPr>
            <a:spLocks noGrp="1"/>
          </p:cNvSpPr>
          <p:nvPr>
            <p:ph type="ctrTitle"/>
          </p:nvPr>
        </p:nvSpPr>
        <p:spPr>
          <a:xfrm>
            <a:off x="1108891" y="1967948"/>
            <a:ext cx="4313653" cy="2886391"/>
          </a:xfrm>
        </p:spPr>
        <p:txBody>
          <a:bodyPr anchor="ctr">
            <a:normAutofit/>
          </a:bodyPr>
          <a:lstStyle/>
          <a:p>
            <a:pPr algn="r"/>
            <a:r>
              <a:rPr lang="es-ES" sz="3825"/>
              <a:t>Una arquitectura de dos niveles: modelo vs. metamodelo</a:t>
            </a:r>
          </a:p>
        </p:txBody>
      </p:sp>
    </p:spTree>
    <p:extLst>
      <p:ext uri="{BB962C8B-B14F-4D97-AF65-F5344CB8AC3E}">
        <p14:creationId xmlns:p14="http://schemas.microsoft.com/office/powerpoint/2010/main" val="147517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C3769F5-A0D7-4A08-80A4-BA1F6D03F5F1}"/>
              </a:ext>
            </a:extLst>
          </p:cNvPr>
          <p:cNvSpPr>
            <a:spLocks noGrp="1"/>
          </p:cNvSpPr>
          <p:nvPr>
            <p:ph idx="1"/>
          </p:nvPr>
        </p:nvSpPr>
        <p:spPr>
          <a:xfrm>
            <a:off x="946404" y="2228850"/>
            <a:ext cx="3301132" cy="3263503"/>
          </a:xfrm>
        </p:spPr>
        <p:txBody>
          <a:bodyPr>
            <a:normAutofit fontScale="85000" lnSpcReduction="10000"/>
          </a:bodyPr>
          <a:lstStyle/>
          <a:p>
            <a:r>
              <a:rPr lang="es-PE" dirty="0"/>
              <a:t>Los lenguajes de modelado visuales son lenguajes gráficos que se usan para la especificación, visualización, documentación de productos de software como paso previo a su construcción. </a:t>
            </a:r>
            <a:endParaRPr lang="es-ES" dirty="0"/>
          </a:p>
          <a:p>
            <a:endParaRPr lang="es-ES" dirty="0"/>
          </a:p>
        </p:txBody>
      </p:sp>
      <p:pic>
        <p:nvPicPr>
          <p:cNvPr id="7" name="Graphic 6">
            <a:extLst>
              <a:ext uri="{FF2B5EF4-FFF2-40B4-BE49-F238E27FC236}">
                <a16:creationId xmlns:a16="http://schemas.microsoft.com/office/drawing/2014/main" id="{7F539C75-835A-4850-88FF-9E79EA4389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9780" y="2307431"/>
            <a:ext cx="2729904" cy="2729904"/>
          </a:xfrm>
          <a:prstGeom prst="rect">
            <a:avLst/>
          </a:prstGeom>
        </p:spPr>
      </p:pic>
    </p:spTree>
    <p:extLst>
      <p:ext uri="{BB962C8B-B14F-4D97-AF65-F5344CB8AC3E}">
        <p14:creationId xmlns:p14="http://schemas.microsoft.com/office/powerpoint/2010/main" val="2835686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E1913-42D6-44A6-8AAE-7A33CB9403DD}"/>
              </a:ext>
            </a:extLst>
          </p:cNvPr>
          <p:cNvSpPr>
            <a:spLocks noGrp="1"/>
          </p:cNvSpPr>
          <p:nvPr>
            <p:ph type="title"/>
          </p:nvPr>
        </p:nvSpPr>
        <p:spPr>
          <a:xfrm>
            <a:off x="5545273" y="1337028"/>
            <a:ext cx="2474684" cy="4183380"/>
          </a:xfrm>
        </p:spPr>
        <p:txBody>
          <a:bodyPr anchor="ctr">
            <a:normAutofit/>
          </a:bodyPr>
          <a:lstStyle/>
          <a:p>
            <a:r>
              <a:rPr lang="es-ES" dirty="0"/>
              <a:t>El nivel del metamodelo</a:t>
            </a:r>
          </a:p>
        </p:txBody>
      </p:sp>
      <p:graphicFrame>
        <p:nvGraphicFramePr>
          <p:cNvPr id="5" name="Marcador de contenido 2">
            <a:extLst>
              <a:ext uri="{FF2B5EF4-FFF2-40B4-BE49-F238E27FC236}">
                <a16:creationId xmlns:a16="http://schemas.microsoft.com/office/drawing/2014/main" id="{77708067-5C1F-417F-8CE9-03A55DE9C38F}"/>
              </a:ext>
            </a:extLst>
          </p:cNvPr>
          <p:cNvGraphicFramePr>
            <a:graphicFrameLocks noGrp="1"/>
          </p:cNvGraphicFramePr>
          <p:nvPr>
            <p:ph idx="1"/>
            <p:extLst/>
          </p:nvPr>
        </p:nvGraphicFramePr>
        <p:xfrm>
          <a:off x="588169" y="1337073"/>
          <a:ext cx="4469606" cy="4183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5506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48EC1-6E56-460E-B606-4D7F94C6E614}"/>
              </a:ext>
            </a:extLst>
          </p:cNvPr>
          <p:cNvSpPr>
            <a:spLocks noGrp="1"/>
          </p:cNvSpPr>
          <p:nvPr>
            <p:ph type="title"/>
          </p:nvPr>
        </p:nvSpPr>
        <p:spPr>
          <a:xfrm>
            <a:off x="946404" y="1131570"/>
            <a:ext cx="7269480" cy="994172"/>
          </a:xfrm>
        </p:spPr>
        <p:txBody>
          <a:bodyPr>
            <a:normAutofit/>
          </a:bodyPr>
          <a:lstStyle/>
          <a:p>
            <a:r>
              <a:rPr lang="es-ES" dirty="0"/>
              <a:t>El nivel del modelo</a:t>
            </a:r>
          </a:p>
        </p:txBody>
      </p:sp>
      <p:graphicFrame>
        <p:nvGraphicFramePr>
          <p:cNvPr id="5" name="Marcador de contenido 2">
            <a:extLst>
              <a:ext uri="{FF2B5EF4-FFF2-40B4-BE49-F238E27FC236}">
                <a16:creationId xmlns:a16="http://schemas.microsoft.com/office/drawing/2014/main" id="{548DF3C3-6CE0-44A1-8D3C-CC9D33798B5A}"/>
              </a:ext>
            </a:extLst>
          </p:cNvPr>
          <p:cNvGraphicFramePr>
            <a:graphicFrameLocks noGrp="1"/>
          </p:cNvGraphicFramePr>
          <p:nvPr>
            <p:ph idx="1"/>
            <p:extLst/>
          </p:nvPr>
        </p:nvGraphicFramePr>
        <p:xfrm>
          <a:off x="946548" y="2367041"/>
          <a:ext cx="6589301" cy="3151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731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F8B17-CA98-41AD-988B-68DA804E97D8}"/>
              </a:ext>
            </a:extLst>
          </p:cNvPr>
          <p:cNvSpPr>
            <a:spLocks noGrp="1"/>
          </p:cNvSpPr>
          <p:nvPr>
            <p:ph type="title"/>
          </p:nvPr>
        </p:nvSpPr>
        <p:spPr/>
        <p:txBody>
          <a:bodyPr rtlCol="0"/>
          <a:lstStyle/>
          <a:p>
            <a:r>
              <a:rPr lang="es-ES" dirty="0"/>
              <a:t>El desarrollo de software basado en modelos (MBD)</a:t>
            </a:r>
            <a:endParaRPr lang="es-ES" dirty="0">
              <a:latin typeface="Arial" panose="020B0604020202020204" pitchFamily="34" charset="0"/>
            </a:endParaRPr>
          </a:p>
        </p:txBody>
      </p:sp>
      <p:pic>
        <p:nvPicPr>
          <p:cNvPr id="4" name="Imagen 3">
            <a:extLst>
              <a:ext uri="{FF2B5EF4-FFF2-40B4-BE49-F238E27FC236}">
                <a16:creationId xmlns:a16="http://schemas.microsoft.com/office/drawing/2014/main" id="{BEF927FB-E005-4683-A43E-98F62E51ECA2}"/>
              </a:ext>
            </a:extLst>
          </p:cNvPr>
          <p:cNvPicPr/>
          <p:nvPr/>
        </p:nvPicPr>
        <p:blipFill>
          <a:blip r:embed="rId3"/>
          <a:stretch>
            <a:fillRect/>
          </a:stretch>
        </p:blipFill>
        <p:spPr>
          <a:xfrm>
            <a:off x="885006" y="1721206"/>
            <a:ext cx="6999785" cy="2952328"/>
          </a:xfrm>
          <a:prstGeom prst="rect">
            <a:avLst/>
          </a:prstGeom>
          <a:ln>
            <a:noFill/>
          </a:ln>
          <a:effectLst>
            <a:outerShdw blurRad="190500" algn="tl" rotWithShape="0">
              <a:srgbClr val="000000">
                <a:alpha val="70000"/>
              </a:srgbClr>
            </a:outerShdw>
          </a:effectLst>
        </p:spPr>
      </p:pic>
      <p:graphicFrame>
        <p:nvGraphicFramePr>
          <p:cNvPr id="5" name="Diagrama 4">
            <a:extLst>
              <a:ext uri="{FF2B5EF4-FFF2-40B4-BE49-F238E27FC236}">
                <a16:creationId xmlns:a16="http://schemas.microsoft.com/office/drawing/2014/main" id="{9E097281-444D-4378-AEF3-F03F8AE24516}"/>
              </a:ext>
            </a:extLst>
          </p:cNvPr>
          <p:cNvGraphicFramePr/>
          <p:nvPr>
            <p:extLst>
              <p:ext uri="{D42A27DB-BD31-4B8C-83A1-F6EECF244321}">
                <p14:modId xmlns:p14="http://schemas.microsoft.com/office/powerpoint/2010/main" val="47347868"/>
              </p:ext>
            </p:extLst>
          </p:nvPr>
        </p:nvGraphicFramePr>
        <p:xfrm>
          <a:off x="885006" y="4695827"/>
          <a:ext cx="7152456" cy="20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92015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3ACA0-315C-49AB-8D1C-2EBEBD74C26D}"/>
              </a:ext>
            </a:extLst>
          </p:cNvPr>
          <p:cNvSpPr>
            <a:spLocks noGrp="1"/>
          </p:cNvSpPr>
          <p:nvPr>
            <p:ph type="title"/>
          </p:nvPr>
        </p:nvSpPr>
        <p:spPr>
          <a:xfrm>
            <a:off x="611560" y="434053"/>
            <a:ext cx="7269480" cy="1283980"/>
          </a:xfrm>
        </p:spPr>
        <p:txBody>
          <a:bodyPr>
            <a:normAutofit fontScale="90000"/>
          </a:bodyPr>
          <a:lstStyle/>
          <a:p>
            <a:br>
              <a:rPr lang="es-ES" sz="2000" dirty="0"/>
            </a:br>
            <a:r>
              <a:rPr lang="es-ES" sz="2800" dirty="0"/>
              <a:t>Herramientas de metamodelado</a:t>
            </a:r>
            <a:br>
              <a:rPr lang="es-ES" sz="2800" dirty="0"/>
            </a:br>
            <a:r>
              <a:rPr lang="es-ES" sz="2800" dirty="0"/>
              <a:t>Ventajas:</a:t>
            </a:r>
            <a:br>
              <a:rPr lang="es-ES" sz="1200" dirty="0"/>
            </a:br>
            <a:endParaRPr lang="es-ES" sz="1200" dirty="0"/>
          </a:p>
        </p:txBody>
      </p:sp>
      <p:graphicFrame>
        <p:nvGraphicFramePr>
          <p:cNvPr id="23" name="Marcador de contenido 2">
            <a:extLst>
              <a:ext uri="{FF2B5EF4-FFF2-40B4-BE49-F238E27FC236}">
                <a16:creationId xmlns:a16="http://schemas.microsoft.com/office/drawing/2014/main" id="{1D2E26E2-8DAE-46AD-BBC9-798AD59BB2CA}"/>
              </a:ext>
            </a:extLst>
          </p:cNvPr>
          <p:cNvGraphicFramePr>
            <a:graphicFrameLocks noGrp="1"/>
          </p:cNvGraphicFramePr>
          <p:nvPr>
            <p:ph idx="1"/>
            <p:extLst>
              <p:ext uri="{D42A27DB-BD31-4B8C-83A1-F6EECF244321}">
                <p14:modId xmlns:p14="http://schemas.microsoft.com/office/powerpoint/2010/main" val="3918362961"/>
              </p:ext>
            </p:extLst>
          </p:nvPr>
        </p:nvGraphicFramePr>
        <p:xfrm>
          <a:off x="744642" y="1844824"/>
          <a:ext cx="7499766" cy="393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924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AFDA2-A414-46BB-9EB2-B0D974F14F6B}"/>
              </a:ext>
            </a:extLst>
          </p:cNvPr>
          <p:cNvSpPr>
            <a:spLocks noGrp="1"/>
          </p:cNvSpPr>
          <p:nvPr>
            <p:ph type="title"/>
          </p:nvPr>
        </p:nvSpPr>
        <p:spPr>
          <a:xfrm>
            <a:off x="946404" y="1131570"/>
            <a:ext cx="7393787" cy="994172"/>
          </a:xfrm>
        </p:spPr>
        <p:txBody>
          <a:bodyPr>
            <a:normAutofit fontScale="90000"/>
          </a:bodyPr>
          <a:lstStyle/>
          <a:p>
            <a:br>
              <a:rPr lang="es-ES" sz="2100" dirty="0"/>
            </a:br>
            <a:r>
              <a:rPr lang="es-ES" sz="4400" dirty="0"/>
              <a:t>Ventajas</a:t>
            </a:r>
            <a:br>
              <a:rPr lang="es-ES" sz="2100" dirty="0"/>
            </a:br>
            <a:endParaRPr lang="es-ES" sz="2100" dirty="0"/>
          </a:p>
        </p:txBody>
      </p:sp>
      <p:graphicFrame>
        <p:nvGraphicFramePr>
          <p:cNvPr id="17" name="Marcador de contenido 2">
            <a:extLst>
              <a:ext uri="{FF2B5EF4-FFF2-40B4-BE49-F238E27FC236}">
                <a16:creationId xmlns:a16="http://schemas.microsoft.com/office/drawing/2014/main" id="{44170C5E-8285-4C39-A8B6-732EF81B95DD}"/>
              </a:ext>
            </a:extLst>
          </p:cNvPr>
          <p:cNvGraphicFramePr>
            <a:graphicFrameLocks noGrp="1"/>
          </p:cNvGraphicFramePr>
          <p:nvPr>
            <p:ph idx="1"/>
            <p:extLst>
              <p:ext uri="{D42A27DB-BD31-4B8C-83A1-F6EECF244321}">
                <p14:modId xmlns:p14="http://schemas.microsoft.com/office/powerpoint/2010/main" val="1531217891"/>
              </p:ext>
            </p:extLst>
          </p:nvPr>
        </p:nvGraphicFramePr>
        <p:xfrm>
          <a:off x="946548" y="2367041"/>
          <a:ext cx="7393643" cy="3151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0925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28246-5038-4A0E-876F-05DEBE2BEF9A}"/>
              </a:ext>
            </a:extLst>
          </p:cNvPr>
          <p:cNvSpPr>
            <a:spLocks noGrp="1"/>
          </p:cNvSpPr>
          <p:nvPr>
            <p:ph type="title"/>
          </p:nvPr>
        </p:nvSpPr>
        <p:spPr>
          <a:xfrm>
            <a:off x="2411760" y="2420888"/>
            <a:ext cx="4631432" cy="1295400"/>
          </a:xfrm>
        </p:spPr>
        <p:txBody>
          <a:bodyPr/>
          <a:lstStyle/>
          <a:p>
            <a:r>
              <a:rPr lang="es-PE" sz="5400" dirty="0"/>
              <a:t>GRACIAS ..!!!</a:t>
            </a:r>
          </a:p>
        </p:txBody>
      </p:sp>
    </p:spTree>
    <p:extLst>
      <p:ext uri="{BB962C8B-B14F-4D97-AF65-F5344CB8AC3E}">
        <p14:creationId xmlns:p14="http://schemas.microsoft.com/office/powerpoint/2010/main" val="179860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3F9F1D0-8A7B-4BF5-A24A-0026940196D2}"/>
              </a:ext>
            </a:extLst>
          </p:cNvPr>
          <p:cNvSpPr txBox="1">
            <a:spLocks/>
          </p:cNvSpPr>
          <p:nvPr/>
        </p:nvSpPr>
        <p:spPr bwMode="auto">
          <a:xfrm>
            <a:off x="971600" y="377552"/>
            <a:ext cx="769620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buClrTx/>
              <a:buSzTx/>
              <a:buFontTx/>
              <a:buNone/>
            </a:pPr>
            <a:endParaRPr lang="es-ES" kern="0" dirty="0"/>
          </a:p>
        </p:txBody>
      </p:sp>
      <p:graphicFrame>
        <p:nvGraphicFramePr>
          <p:cNvPr id="7" name="Diagrama 6">
            <a:extLst>
              <a:ext uri="{FF2B5EF4-FFF2-40B4-BE49-F238E27FC236}">
                <a16:creationId xmlns:a16="http://schemas.microsoft.com/office/drawing/2014/main" id="{1FBE8AD2-A7F0-47EE-9A41-2EE1124D030A}"/>
              </a:ext>
            </a:extLst>
          </p:cNvPr>
          <p:cNvGraphicFramePr/>
          <p:nvPr>
            <p:extLst>
              <p:ext uri="{D42A27DB-BD31-4B8C-83A1-F6EECF244321}">
                <p14:modId xmlns:p14="http://schemas.microsoft.com/office/powerpoint/2010/main" val="4259437547"/>
              </p:ext>
            </p:extLst>
          </p:nvPr>
        </p:nvGraphicFramePr>
        <p:xfrm>
          <a:off x="476200" y="548680"/>
          <a:ext cx="7408168" cy="583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07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765FE-5DC8-4FFF-A1C7-4CC710B3D073}"/>
              </a:ext>
            </a:extLst>
          </p:cNvPr>
          <p:cNvSpPr>
            <a:spLocks noGrp="1"/>
          </p:cNvSpPr>
          <p:nvPr>
            <p:ph type="title"/>
          </p:nvPr>
        </p:nvSpPr>
        <p:spPr/>
        <p:txBody>
          <a:bodyPr rtlCol="0"/>
          <a:lstStyle/>
          <a:p>
            <a:r>
              <a:rPr lang="es-ES" dirty="0"/>
              <a:t>El ciclo de vida basado en modelos</a:t>
            </a:r>
          </a:p>
        </p:txBody>
      </p:sp>
      <p:pic>
        <p:nvPicPr>
          <p:cNvPr id="4" name="Marcador de contenido 3">
            <a:extLst>
              <a:ext uri="{FF2B5EF4-FFF2-40B4-BE49-F238E27FC236}">
                <a16:creationId xmlns:a16="http://schemas.microsoft.com/office/drawing/2014/main" id="{5B9130E6-3A81-4BA2-9669-6312E99A01F7}"/>
              </a:ext>
            </a:extLst>
          </p:cNvPr>
          <p:cNvPicPr>
            <a:picLocks noGrp="1"/>
          </p:cNvPicPr>
          <p:nvPr>
            <p:ph idx="1"/>
          </p:nvPr>
        </p:nvPicPr>
        <p:blipFill>
          <a:blip r:embed="rId3"/>
          <a:stretch>
            <a:fillRect/>
          </a:stretch>
        </p:blipFill>
        <p:spPr>
          <a:xfrm>
            <a:off x="971600" y="1844824"/>
            <a:ext cx="6552728" cy="4191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3276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D7CAB7F4-83C8-4961-AB88-B8A270DB3B1A}"/>
              </a:ext>
            </a:extLst>
          </p:cNvPr>
          <p:cNvSpPr txBox="1">
            <a:spLocks/>
          </p:cNvSpPr>
          <p:nvPr/>
        </p:nvSpPr>
        <p:spPr bwMode="auto">
          <a:xfrm>
            <a:off x="723900" y="1560004"/>
            <a:ext cx="8138864" cy="190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a:lstStyle>
          <a:p>
            <a:endParaRPr lang="es-ES" kern="0" dirty="0"/>
          </a:p>
        </p:txBody>
      </p:sp>
      <p:graphicFrame>
        <p:nvGraphicFramePr>
          <p:cNvPr id="6" name="Diagrama 5">
            <a:extLst>
              <a:ext uri="{FF2B5EF4-FFF2-40B4-BE49-F238E27FC236}">
                <a16:creationId xmlns:a16="http://schemas.microsoft.com/office/drawing/2014/main" id="{2276C02E-9176-48E7-A8A2-E6BC8132CD91}"/>
              </a:ext>
            </a:extLst>
          </p:cNvPr>
          <p:cNvGraphicFramePr/>
          <p:nvPr>
            <p:extLst>
              <p:ext uri="{D42A27DB-BD31-4B8C-83A1-F6EECF244321}">
                <p14:modId xmlns:p14="http://schemas.microsoft.com/office/powerpoint/2010/main" val="2132000835"/>
              </p:ext>
            </p:extLst>
          </p:nvPr>
        </p:nvGraphicFramePr>
        <p:xfrm>
          <a:off x="1043608" y="1451992"/>
          <a:ext cx="6624736" cy="4569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781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237FB1-9D2A-402E-AEDC-342DC199561A}"/>
              </a:ext>
            </a:extLst>
          </p:cNvPr>
          <p:cNvSpPr>
            <a:spLocks noGrp="1"/>
          </p:cNvSpPr>
          <p:nvPr>
            <p:ph type="title"/>
          </p:nvPr>
        </p:nvSpPr>
        <p:spPr/>
        <p:txBody>
          <a:bodyPr rtlCol="0"/>
          <a:lstStyle/>
          <a:p>
            <a:pPr lvl="1"/>
            <a:r>
              <a:rPr lang="es-ES" dirty="0"/>
              <a:t>El desarrollo de software dirigido por modelos (MDD)</a:t>
            </a:r>
          </a:p>
        </p:txBody>
      </p:sp>
      <p:sp>
        <p:nvSpPr>
          <p:cNvPr id="3" name="Marcador de contenido 2">
            <a:extLst>
              <a:ext uri="{FF2B5EF4-FFF2-40B4-BE49-F238E27FC236}">
                <a16:creationId xmlns:a16="http://schemas.microsoft.com/office/drawing/2014/main" id="{F2CE9E13-8C60-40B1-961A-C74E2AAB3511}"/>
              </a:ext>
            </a:extLst>
          </p:cNvPr>
          <p:cNvSpPr>
            <a:spLocks noGrp="1"/>
          </p:cNvSpPr>
          <p:nvPr>
            <p:ph idx="1"/>
          </p:nvPr>
        </p:nvSpPr>
        <p:spPr>
          <a:xfrm>
            <a:off x="323528" y="1524001"/>
            <a:ext cx="8208912" cy="1040903"/>
          </a:xfrm>
        </p:spPr>
        <p:txBody>
          <a:bodyPr rtlCol="0">
            <a:normAutofit fontScale="55000" lnSpcReduction="20000"/>
          </a:bodyPr>
          <a:lstStyle/>
          <a:p>
            <a:r>
              <a:rPr lang="es-ES" dirty="0"/>
              <a:t>El Desarrollo de Software Dirigido por Modelos MDD (por sus siglas en inglés: </a:t>
            </a:r>
            <a:r>
              <a:rPr lang="es-ES" dirty="0" err="1"/>
              <a:t>Model</a:t>
            </a:r>
            <a:r>
              <a:rPr lang="es-ES" dirty="0"/>
              <a:t> </a:t>
            </a:r>
            <a:r>
              <a:rPr lang="es-ES" dirty="0" err="1"/>
              <a:t>Driven</a:t>
            </a:r>
            <a:r>
              <a:rPr lang="es-ES" dirty="0"/>
              <a:t> software </a:t>
            </a:r>
            <a:r>
              <a:rPr lang="es-ES" dirty="0" err="1"/>
              <a:t>Development</a:t>
            </a:r>
            <a:r>
              <a:rPr lang="es-ES" dirty="0"/>
              <a:t>) se ha convertido en un nuevo paradigma de desarrollo software. </a:t>
            </a:r>
          </a:p>
          <a:p>
            <a:r>
              <a:rPr lang="es-ES" dirty="0"/>
              <a:t>Los puntos claves de la iniciativa MDD fueron identificados en [Booch 04b] de la siguiente forma: </a:t>
            </a:r>
          </a:p>
          <a:p>
            <a:pPr lvl="0"/>
            <a:endParaRPr lang="es-ES" dirty="0"/>
          </a:p>
          <a:p>
            <a:endParaRPr lang="es-ES" dirty="0">
              <a:latin typeface="Arial" panose="020B0604020202020204" pitchFamily="34" charset="0"/>
            </a:endParaRPr>
          </a:p>
        </p:txBody>
      </p:sp>
      <p:graphicFrame>
        <p:nvGraphicFramePr>
          <p:cNvPr id="4" name="Diagrama 3">
            <a:extLst>
              <a:ext uri="{FF2B5EF4-FFF2-40B4-BE49-F238E27FC236}">
                <a16:creationId xmlns:a16="http://schemas.microsoft.com/office/drawing/2014/main" id="{40B1CA9B-2CD8-48FC-8F49-581C04360308}"/>
              </a:ext>
            </a:extLst>
          </p:cNvPr>
          <p:cNvGraphicFramePr/>
          <p:nvPr>
            <p:extLst>
              <p:ext uri="{D42A27DB-BD31-4B8C-83A1-F6EECF244321}">
                <p14:modId xmlns:p14="http://schemas.microsoft.com/office/powerpoint/2010/main" val="1808137844"/>
              </p:ext>
            </p:extLst>
          </p:nvPr>
        </p:nvGraphicFramePr>
        <p:xfrm>
          <a:off x="1379984" y="226109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08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A1C9B-2F81-4538-BDE1-60FB316C351E}"/>
              </a:ext>
            </a:extLst>
          </p:cNvPr>
          <p:cNvSpPr>
            <a:spLocks noGrp="1"/>
          </p:cNvSpPr>
          <p:nvPr>
            <p:ph type="title"/>
          </p:nvPr>
        </p:nvSpPr>
        <p:spPr/>
        <p:txBody>
          <a:bodyPr/>
          <a:lstStyle/>
          <a:p>
            <a:r>
              <a:rPr lang="es-ES" dirty="0"/>
              <a:t>El desarrollo de software dirigido por modelos (MDD)</a:t>
            </a:r>
          </a:p>
        </p:txBody>
      </p:sp>
      <p:pic>
        <p:nvPicPr>
          <p:cNvPr id="4" name="Marcador de contenido 3">
            <a:extLst>
              <a:ext uri="{FF2B5EF4-FFF2-40B4-BE49-F238E27FC236}">
                <a16:creationId xmlns:a16="http://schemas.microsoft.com/office/drawing/2014/main" id="{00010B0B-80F9-4ADE-AEA2-298A60632D59}"/>
              </a:ext>
            </a:extLst>
          </p:cNvPr>
          <p:cNvPicPr>
            <a:picLocks noGrp="1"/>
          </p:cNvPicPr>
          <p:nvPr>
            <p:ph idx="1"/>
          </p:nvPr>
        </p:nvPicPr>
        <p:blipFill>
          <a:blip r:embed="rId2"/>
          <a:stretch>
            <a:fillRect/>
          </a:stretch>
        </p:blipFill>
        <p:spPr>
          <a:xfrm>
            <a:off x="755576" y="1772816"/>
            <a:ext cx="7488832" cy="4176464"/>
          </a:xfrm>
          <a:prstGeom prst="rect">
            <a:avLst/>
          </a:prstGeom>
          <a:noFill/>
          <a:ln>
            <a:noFill/>
            <a:prstDash/>
          </a:ln>
        </p:spPr>
      </p:pic>
    </p:spTree>
    <p:extLst>
      <p:ext uri="{BB962C8B-B14F-4D97-AF65-F5344CB8AC3E}">
        <p14:creationId xmlns:p14="http://schemas.microsoft.com/office/powerpoint/2010/main" val="3816485143"/>
      </p:ext>
    </p:extLst>
  </p:cSld>
  <p:clrMapOvr>
    <a:masterClrMapping/>
  </p:clrMapOvr>
</p:sld>
</file>

<file path=ppt/theme/theme1.xml><?xml version="1.0" encoding="utf-8"?>
<a:theme xmlns:a="http://schemas.openxmlformats.org/drawingml/2006/main" name="Presentación del aprendizaje de ventas">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_26713977_TF02819076" id="{2A6D1A5C-4C16-47E0-B2F0-58774A882592}" vid="{5D082C2B-9BAF-4092-80E4-1088CC47BDF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Diapositivas del aprendizaje de ventas</Template>
  <TotalTime>248</TotalTime>
  <Words>2307</Words>
  <Application>Microsoft Office PowerPoint</Application>
  <PresentationFormat>Presentación en pantalla (4:3)</PresentationFormat>
  <Paragraphs>175</Paragraphs>
  <Slides>42</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42</vt:i4>
      </vt:variant>
    </vt:vector>
  </HeadingPairs>
  <TitlesOfParts>
    <vt:vector size="45" baseType="lpstr">
      <vt:lpstr>Arial</vt:lpstr>
      <vt:lpstr>Wingdings</vt:lpstr>
      <vt:lpstr>Presentación del aprendizaje de ventas</vt:lpstr>
      <vt:lpstr>Desarrollo de Software Dirigido por Modelos. Conceptos básicos</vt:lpstr>
      <vt:lpstr>La crisis del software</vt:lpstr>
      <vt:lpstr>El desarrollo de software basado en modelos (MBD)</vt:lpstr>
      <vt:lpstr>El desarrollo de software basado en modelos (MBD)</vt:lpstr>
      <vt:lpstr>Presentación de PowerPoint</vt:lpstr>
      <vt:lpstr>El ciclo de vida basado en modelos</vt:lpstr>
      <vt:lpstr>Presentación de PowerPoint</vt:lpstr>
      <vt:lpstr>El desarrollo de software dirigido por modelos (MDD)</vt:lpstr>
      <vt:lpstr>El desarrollo de software dirigido por modelos (MDD)</vt:lpstr>
      <vt:lpstr>El desarrollo de software dirigido por modelos (MDD)</vt:lpstr>
      <vt:lpstr>PSM a código</vt:lpstr>
      <vt:lpstr>Orígenes de MDD</vt:lpstr>
      <vt:lpstr>Beneficios de MDD</vt:lpstr>
      <vt:lpstr>Propuestas Concretas para MDD</vt:lpstr>
      <vt:lpstr>Los Pilares de MDD</vt:lpstr>
      <vt:lpstr>Modelo</vt:lpstr>
      <vt:lpstr>Tipos de Modelo</vt:lpstr>
      <vt:lpstr>Clasificación de los Modelos:</vt:lpstr>
      <vt:lpstr>Transformación</vt:lpstr>
      <vt:lpstr>Presentación de PowerPoint</vt:lpstr>
      <vt:lpstr>Ejemplo de Transformación</vt:lpstr>
      <vt:lpstr>Definición formal de lenguajes de modelado.</vt:lpstr>
      <vt:lpstr>Mecanismos para definir la sintaxis de un lenguaje de modelado</vt:lpstr>
      <vt:lpstr>Ejemplo</vt:lpstr>
      <vt:lpstr>Presentación de PowerPoint</vt:lpstr>
      <vt:lpstr>METAMODELADO</vt:lpstr>
      <vt:lpstr>Presentación de PowerPoint</vt:lpstr>
      <vt:lpstr>La arquitectura de 4 capas de modelado del OMG</vt:lpstr>
      <vt:lpstr>Nivel M0: Instancias</vt:lpstr>
      <vt:lpstr>Nivel M1: Modelo del sistema</vt:lpstr>
      <vt:lpstr>Presentación de PowerPoint</vt:lpstr>
      <vt:lpstr>Nivel M2: Metamodelo</vt:lpstr>
      <vt:lpstr>Presentación de PowerPoint</vt:lpstr>
      <vt:lpstr>Nivel M3: Meta-metamodelo</vt:lpstr>
      <vt:lpstr>Nivel M3: Meta-metamodelo</vt:lpstr>
      <vt:lpstr>Una arquitectura de dos niveles: modelo vs. metamodelo</vt:lpstr>
      <vt:lpstr>Presentación de PowerPoint</vt:lpstr>
      <vt:lpstr>El nivel del metamodelo</vt:lpstr>
      <vt:lpstr>El nivel del modelo</vt:lpstr>
      <vt:lpstr> Herramientas de metamodelado Ventajas: </vt:lpstr>
      <vt:lpstr> Ventajas </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Software Dirigido por Modelos. Conceptos básicos</dc:title>
  <dc:creator>ORESTES RAMIREZ TICONA</dc:creator>
  <cp:lastModifiedBy>upt epis</cp:lastModifiedBy>
  <cp:revision>17</cp:revision>
  <dcterms:created xsi:type="dcterms:W3CDTF">2019-04-01T19:48:14Z</dcterms:created>
  <dcterms:modified xsi:type="dcterms:W3CDTF">2019-04-06T01:41:44Z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