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0" r:id="rId2"/>
  </p:sldMasterIdLst>
  <p:sldIdLst>
    <p:sldId id="259" r:id="rId3"/>
    <p:sldId id="256" r:id="rId4"/>
    <p:sldId id="260" r:id="rId5"/>
    <p:sldId id="257" r:id="rId6"/>
    <p:sldId id="258" r:id="rId7"/>
    <p:sldId id="267" r:id="rId8"/>
    <p:sldId id="268" r:id="rId9"/>
    <p:sldId id="272" r:id="rId10"/>
    <p:sldId id="270" r:id="rId11"/>
    <p:sldId id="273" r:id="rId12"/>
    <p:sldId id="274" r:id="rId13"/>
    <p:sldId id="276" r:id="rId14"/>
    <p:sldId id="275" r:id="rId15"/>
    <p:sldId id="277" r:id="rId16"/>
    <p:sldId id="278" r:id="rId17"/>
    <p:sldId id="283" r:id="rId18"/>
    <p:sldId id="269" r:id="rId19"/>
    <p:sldId id="279" r:id="rId20"/>
    <p:sldId id="280" r:id="rId21"/>
    <p:sldId id="281" r:id="rId22"/>
    <p:sldId id="282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52381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4482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1399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408082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uk-UA"/>
              <a:t>Вставлення діаграми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24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uk-UA"/>
              <a:t>Вставлення діаграми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16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DA6D-93B8-41B2-AE68-CF8390082FD9}" type="datetimeFigureOut">
              <a:rPr lang="uk-UA" smtClean="0"/>
              <a:t>10.06.2019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B2F-3E38-441D-818C-8564BD71733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9478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671481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513049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83203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3227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474964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6796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35598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6622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2911813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6674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958802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257362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1570243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uk-UA"/>
              <a:t>Вставлення діаграми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71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uk-UA"/>
              <a:t>Вставлення діаграми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7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812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9241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3488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716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363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946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800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71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B801D-F482-4964-80CA-041A33B3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12" y="548152"/>
            <a:ext cx="12400308" cy="4686321"/>
          </a:xfrm>
        </p:spPr>
        <p:txBody>
          <a:bodyPr/>
          <a:lstStyle/>
          <a:p>
            <a:pPr algn="ctr"/>
            <a:r>
              <a:rPr lang="en-US" sz="8000" dirty="0"/>
              <a:t>Testing </a:t>
            </a:r>
            <a:br>
              <a:rPr lang="en-US" sz="8000" dirty="0"/>
            </a:br>
            <a:r>
              <a:rPr lang="en-US" sz="8000" dirty="0"/>
              <a:t>Trip Advisor :</a:t>
            </a:r>
            <a:br>
              <a:rPr lang="en-US" sz="8000" dirty="0"/>
            </a:br>
            <a:r>
              <a:rPr lang="en-US" sz="8000" dirty="0"/>
              <a:t> online Booking app</a:t>
            </a:r>
            <a:br>
              <a:rPr lang="en-US" dirty="0"/>
            </a:b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9B88A51-5BB0-4AB3-BFA4-C5008EA07D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made by </a:t>
            </a:r>
            <a:r>
              <a:rPr lang="en-US" sz="2400" b="1" dirty="0"/>
              <a:t>Horak Orest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652502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63AF5-74D6-47B0-AF11-EB9B84C8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  <a:cs typeface="Times New Roman" pitchFamily="18" charset="0"/>
              </a:rPr>
              <a:t>Usability testing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80938B-B384-49B4-9A1F-057203F27F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Task: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cs typeface="Times New Roman" pitchFamily="18" charset="0"/>
              </a:rPr>
              <a:t>check how fast the users will find the information about city </a:t>
            </a:r>
          </a:p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Testing Procedure: </a:t>
            </a:r>
            <a:r>
              <a:rPr lang="en-US" dirty="0">
                <a:latin typeface="+mn-lt"/>
              </a:rPr>
              <a:t>we check how much the program interface is clear and user-friendly and how easy it is to use the main functions. </a:t>
            </a:r>
            <a:endParaRPr lang="uk-UA" dirty="0">
              <a:latin typeface="+mn-lt"/>
            </a:endParaRPr>
          </a:p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Defect: </a:t>
            </a:r>
            <a:r>
              <a:rPr lang="en-US" dirty="0">
                <a:latin typeface="+mn-lt"/>
              </a:rPr>
              <a:t>such a convenient function as city info is named not clear so its hard to find it</a:t>
            </a:r>
            <a:endParaRPr lang="ru-RU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435E1E-F01F-4735-869D-B4F7F4A85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925" y="1371601"/>
            <a:ext cx="3208298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2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0ED40-0DF8-4964-AABA-57F8E90D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+mj-lt"/>
                <a:cs typeface="Times New Roman" pitchFamily="18" charset="0"/>
              </a:rPr>
              <a:t>Localization testing and Internationalization testing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2CEFF3-CBEB-4AAB-A4D0-AC997679A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Task: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cs typeface="Times New Roman" pitchFamily="18" charset="0"/>
              </a:rPr>
              <a:t>check if the program changes the language of the interface when changing the language </a:t>
            </a:r>
            <a:endParaRPr lang="uk-UA" dirty="0">
              <a:solidFill>
                <a:schemeClr val="tx1">
                  <a:lumMod val="95000"/>
                </a:schemeClr>
              </a:solidFill>
              <a:latin typeface="+mn-lt"/>
              <a:cs typeface="Times New Roman" pitchFamily="18" charset="0"/>
            </a:endParaRPr>
          </a:p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Testing Procedure: </a:t>
            </a:r>
            <a:r>
              <a:rPr lang="en-US" dirty="0">
                <a:latin typeface="+mn-lt"/>
              </a:rPr>
              <a:t>With this test, we test how the program interface responds to changing the interface language </a:t>
            </a:r>
            <a:endParaRPr lang="uk-UA" dirty="0">
              <a:latin typeface="+mn-lt"/>
            </a:endParaRPr>
          </a:p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Defect: </a:t>
            </a:r>
            <a:r>
              <a:rPr lang="en-US" dirty="0">
                <a:latin typeface="+mn-lt"/>
              </a:rPr>
              <a:t>when you change the interface language, not all of the added extra features change the language, the wills remain English by default</a:t>
            </a:r>
            <a:endParaRPr lang="ru-RU" dirty="0">
              <a:latin typeface="+mn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CBF458-E7BD-4E01-B44D-A277F4AF8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059" y="1886503"/>
            <a:ext cx="3421677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3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4ED9C-B73B-4874-858F-039BD111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  <a:cs typeface="Times New Roman" pitchFamily="18" charset="0"/>
              </a:rPr>
              <a:t>Performance testing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923232-77BF-4ABC-A098-7253B8AA8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66925"/>
            <a:ext cx="5174998" cy="34290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Task: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cs typeface="Times New Roman" pitchFamily="18" charset="0"/>
              </a:rPr>
              <a:t>check if the program opens information about hotel</a:t>
            </a:r>
            <a:endParaRPr lang="uk-UA" dirty="0">
              <a:solidFill>
                <a:schemeClr val="tx1">
                  <a:lumMod val="95000"/>
                </a:schemeClr>
              </a:solidFill>
              <a:latin typeface="+mn-lt"/>
              <a:cs typeface="Times New Roman" pitchFamily="18" charset="0"/>
            </a:endParaRPr>
          </a:p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Testing Procedure: </a:t>
            </a:r>
            <a:r>
              <a:rPr lang="en-US" dirty="0">
                <a:latin typeface="+mn-lt"/>
              </a:rPr>
              <a:t>check how fast the program will open information about hotel , and we will measure the time how many they open</a:t>
            </a:r>
          </a:p>
          <a:p>
            <a:pPr>
              <a:spcBef>
                <a:spcPts val="1600"/>
              </a:spcBef>
            </a:pP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Defect: </a:t>
            </a:r>
            <a:r>
              <a:rPr lang="en-US" dirty="0">
                <a:latin typeface="+mn-lt"/>
              </a:rPr>
              <a:t>the program hangs when you open a information about hotel </a:t>
            </a:r>
            <a:endParaRPr lang="ru-RU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2C37C5-C432-4AC3-BFAD-81F6AC44E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04" y="2066925"/>
            <a:ext cx="5334462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60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6C4F4-9FDB-4A0B-882F-7AA7A3C4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  <a:cs typeface="Times New Roman" pitchFamily="18" charset="0"/>
              </a:rPr>
              <a:t>Load testing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355A5F-04B8-43A1-8349-D12618D99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38" y="1908111"/>
            <a:ext cx="5174998" cy="34290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Task: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cs typeface="Times New Roman" pitchFamily="18" charset="0"/>
              </a:rPr>
              <a:t>check if the program opens a large file</a:t>
            </a:r>
            <a:r>
              <a:rPr lang="en-US" dirty="0">
                <a:latin typeface="+mn-lt"/>
              </a:rPr>
              <a:t>.</a:t>
            </a:r>
            <a:endParaRPr lang="en-US" b="1" dirty="0">
              <a:latin typeface="+mn-lt"/>
            </a:endParaRPr>
          </a:p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Testing Procedure: </a:t>
            </a:r>
            <a:r>
              <a:rPr lang="en-US" dirty="0">
                <a:latin typeface="+mn-lt"/>
              </a:rPr>
              <a:t>Testing to determine how effectively a product processes different events. How quickly opens files of the declared format</a:t>
            </a:r>
            <a:endParaRPr lang="uk-UA" dirty="0">
              <a:latin typeface="+mn-lt"/>
            </a:endParaRPr>
          </a:p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Defect: </a:t>
            </a:r>
            <a:r>
              <a:rPr lang="en-US" dirty="0">
                <a:latin typeface="+mn-lt"/>
              </a:rPr>
              <a:t>the program hangs while uploading large files</a:t>
            </a:r>
            <a:endParaRPr lang="ru-RU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8A9B68-1002-454F-AFC9-B459DD171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765" y="1908111"/>
            <a:ext cx="6448597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0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5A152-3DEB-4747-A5D7-22F41B46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94" y="265923"/>
            <a:ext cx="108204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  <a:cs typeface="Times New Roman" pitchFamily="18" charset="0"/>
              </a:rPr>
              <a:t>Stress testing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152E32-CF35-40CC-B199-8BA42FC7B4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1906" y="3529304"/>
            <a:ext cx="5174998" cy="34290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Task: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cs typeface="Times New Roman" pitchFamily="18" charset="0"/>
              </a:rPr>
              <a:t>check if the program can withstand the load with a large files</a:t>
            </a:r>
            <a:endParaRPr lang="uk-UA" dirty="0">
              <a:solidFill>
                <a:schemeClr val="tx1">
                  <a:lumMod val="95000"/>
                </a:schemeClr>
              </a:solidFill>
              <a:latin typeface="+mn-lt"/>
              <a:cs typeface="Times New Roman" pitchFamily="18" charset="0"/>
            </a:endParaRPr>
          </a:p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Testing Procedure: </a:t>
            </a:r>
            <a:r>
              <a:rPr lang="en-US" dirty="0">
                <a:latin typeface="+mn-lt"/>
              </a:rPr>
              <a:t>check how much the program is stable to open large file, as well as search some details about cruise</a:t>
            </a:r>
            <a:endParaRPr lang="uk-UA" dirty="0">
              <a:latin typeface="+mn-lt"/>
            </a:endParaRPr>
          </a:p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Defect: </a:t>
            </a:r>
            <a:r>
              <a:rPr lang="en-US" dirty="0">
                <a:latin typeface="+mn-lt"/>
              </a:rPr>
              <a:t>when uploading such a large file, the program showed that the upload was loading, but then it hung</a:t>
            </a:r>
            <a:endParaRPr lang="ru-RU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2B0455-EB6D-43CB-86E0-DD2624841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" y="853217"/>
            <a:ext cx="11979678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64EFD-B7D8-4329-AA46-A48DBDA0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  <a:cs typeface="Times New Roman" pitchFamily="18" charset="0"/>
              </a:rPr>
              <a:t>GUI testing</a:t>
            </a:r>
            <a:br>
              <a:rPr lang="uk-UA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B92C93-E0CC-4439-BE61-8E577CF42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Task: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cs typeface="Times New Roman" pitchFamily="18" charset="0"/>
              </a:rPr>
              <a:t>check whether the interface, menu modules and extensions work</a:t>
            </a:r>
            <a:endParaRPr lang="uk-UA" dirty="0">
              <a:solidFill>
                <a:schemeClr val="tx1">
                  <a:lumMod val="95000"/>
                </a:schemeClr>
              </a:solidFill>
              <a:latin typeface="+mn-lt"/>
              <a:cs typeface="Times New Roman" pitchFamily="18" charset="0"/>
            </a:endParaRPr>
          </a:p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Testing Procedure: </a:t>
            </a:r>
            <a:r>
              <a:rPr lang="en-US" dirty="0">
                <a:latin typeface="+mn-lt"/>
              </a:rPr>
              <a:t>User Interface testing is done to verify that the application interface to defined standards</a:t>
            </a:r>
            <a:r>
              <a:rPr lang="uk-UA" dirty="0">
                <a:latin typeface="+mn-lt"/>
              </a:rPr>
              <a:t>,</a:t>
            </a:r>
            <a:r>
              <a:rPr lang="en-US" dirty="0">
                <a:latin typeface="+mn-lt"/>
              </a:rPr>
              <a:t> also check the convenient and understandable location of the buttons and additional menus</a:t>
            </a:r>
            <a:endParaRPr lang="uk-UA" dirty="0">
              <a:latin typeface="+mn-lt"/>
            </a:endParaRPr>
          </a:p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Defect: </a:t>
            </a:r>
            <a:r>
              <a:rPr lang="en-US" dirty="0">
                <a:latin typeface="+mn-lt"/>
              </a:rPr>
              <a:t>check buttons aren’t work well in all sections</a:t>
            </a:r>
            <a:endParaRPr lang="ru-RU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11DFFA-B28D-4BB3-A488-DF1D18CB9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06" y="2080113"/>
            <a:ext cx="2712955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12B90-54F5-42C3-BDE5-2A1B7FB3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j-lt"/>
                <a:cs typeface="Times New Roman" panose="02020603050405020304" pitchFamily="18" charset="0"/>
              </a:rPr>
              <a:t>Stability / Reliability Testing</a:t>
            </a:r>
            <a:endParaRPr lang="ru-RU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A08E7B-C1CE-46EF-B071-64D7175A9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955" y="2048070"/>
            <a:ext cx="5174998" cy="4725954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Task: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check how the program responds to write revive and upload photos at the same time</a:t>
            </a:r>
          </a:p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Testing Procedure: </a:t>
            </a:r>
            <a:r>
              <a:rPr lang="en-US" dirty="0">
                <a:latin typeface="+mn-lt"/>
              </a:rPr>
              <a:t>check how well the program will be reliable and stable at constant load of the system</a:t>
            </a:r>
            <a:r>
              <a:rPr lang="uk-UA" dirty="0">
                <a:latin typeface="+mn-lt"/>
              </a:rPr>
              <a:t>, </a:t>
            </a:r>
            <a:r>
              <a:rPr lang="en-US" dirty="0">
                <a:latin typeface="+mn-lt"/>
              </a:rPr>
              <a:t>we will upload files and check whether the program does not hang on writing review</a:t>
            </a:r>
          </a:p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Defect: </a:t>
            </a:r>
            <a:r>
              <a:rPr lang="en-US" dirty="0">
                <a:latin typeface="+mn-lt"/>
              </a:rPr>
              <a:t>the review stream freeze from time to time, and then program hang up</a:t>
            </a:r>
            <a:endParaRPr lang="ru-RU" dirty="0">
              <a:latin typeface="+mn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B2F4A4-8C46-49D1-B6D7-722B08E7D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25" y="2558238"/>
            <a:ext cx="2933954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86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F2BFC-4CB1-4DB0-A601-4169DB57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  <a:cs typeface="Times New Roman" pitchFamily="18" charset="0"/>
              </a:rPr>
              <a:t>Portability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  <a:cs typeface="Times New Roman" pitchFamily="18" charset="0"/>
              </a:rPr>
              <a:t>testing</a:t>
            </a:r>
            <a:br>
              <a:rPr lang="uk-UA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3B0787-6323-465E-9043-3A4BFC3A71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Task: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cs typeface="Times New Roman" pitchFamily="18" charset="0"/>
              </a:rPr>
              <a:t>check how the program works on other systems </a:t>
            </a:r>
            <a:endParaRPr lang="uk-UA" dirty="0">
              <a:solidFill>
                <a:schemeClr val="tx1">
                  <a:lumMod val="95000"/>
                </a:schemeClr>
              </a:solidFill>
              <a:latin typeface="+mn-lt"/>
              <a:cs typeface="Times New Roman" pitchFamily="18" charset="0"/>
            </a:endParaRPr>
          </a:p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Testing Procedure: </a:t>
            </a:r>
            <a:r>
              <a:rPr lang="en-US" dirty="0">
                <a:latin typeface="+mn-lt"/>
              </a:rPr>
              <a:t>Checks whether the application or software is compatible with the hardware, operating system, database, or other software systems </a:t>
            </a:r>
          </a:p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Defect: </a:t>
            </a:r>
            <a:r>
              <a:rPr lang="en-US" dirty="0">
                <a:latin typeface="+mn-lt"/>
              </a:rPr>
              <a:t>after installing the program on an operating system under Android, the program freezes, and does not allow you to do anything</a:t>
            </a:r>
            <a:endParaRPr lang="ru-RU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64A568-1462-4263-941F-3E2CDA18F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817" y="1528089"/>
            <a:ext cx="2591025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81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3043102-5B9D-4A01-B7AD-B35E2412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2" y="2182964"/>
            <a:ext cx="10734675" cy="2750986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chemeClr val="tx1">
                    <a:lumMod val="95000"/>
                  </a:schemeClr>
                </a:solidFill>
                <a:latin typeface="+mj-lt"/>
                <a:cs typeface="Times New Roman" pitchFamily="18" charset="0"/>
              </a:rPr>
              <a:t>Confirmation testing, Regression testing</a:t>
            </a:r>
          </a:p>
        </p:txBody>
      </p:sp>
    </p:spTree>
    <p:extLst>
      <p:ext uri="{BB962C8B-B14F-4D97-AF65-F5344CB8AC3E}">
        <p14:creationId xmlns:p14="http://schemas.microsoft.com/office/powerpoint/2010/main" val="3213500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68A8CC2-475C-4F29-98D5-150BCF2F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  <a:cs typeface="Times New Roman" pitchFamily="18" charset="0"/>
              </a:rPr>
              <a:t>Confirmation testing</a:t>
            </a:r>
            <a:endParaRPr lang="ru-RU" dirty="0">
              <a:latin typeface="+mj-lt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FA9114-B785-4016-A577-1CDAE83F5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Task: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cs typeface="Times New Roman" pitchFamily="18" charset="0"/>
              </a:rPr>
              <a:t>test the program after fixing the bugs </a:t>
            </a:r>
            <a:endParaRPr lang="uk-UA" dirty="0">
              <a:solidFill>
                <a:schemeClr val="tx1">
                  <a:lumMod val="95000"/>
                </a:schemeClr>
              </a:solidFill>
              <a:latin typeface="+mn-lt"/>
              <a:cs typeface="Times New Roman" pitchFamily="18" charset="0"/>
            </a:endParaRPr>
          </a:p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Testing Procedure: </a:t>
            </a:r>
            <a:r>
              <a:rPr lang="en-US" dirty="0">
                <a:latin typeface="+mn-lt"/>
              </a:rPr>
              <a:t>let's run again tests that have not passed the last time, and now marked as fixed </a:t>
            </a:r>
            <a:endParaRPr lang="uk-UA" dirty="0">
              <a:latin typeface="+mn-lt"/>
            </a:endParaRPr>
          </a:p>
          <a:p>
            <a:pPr lvl="0">
              <a:spcBef>
                <a:spcPts val="1600"/>
              </a:spcBef>
              <a:buClr>
                <a:srgbClr val="3891A7"/>
              </a:buClr>
              <a:buSzPct val="80000"/>
              <a:defRPr/>
            </a:pPr>
            <a:r>
              <a:rPr lang="en-US" b="1" dirty="0">
                <a:latin typeface="+mn-lt"/>
              </a:rPr>
              <a:t>Defect: </a:t>
            </a:r>
            <a:r>
              <a:rPr lang="en-US" dirty="0">
                <a:latin typeface="+mn-lt"/>
              </a:rPr>
              <a:t>after running the tests, most bugs have been fixed, but the some search button bugs has not been fixed in the new build.</a:t>
            </a:r>
            <a:endParaRPr lang="ru-RU" dirty="0"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3BED1C-42F3-4AFE-B144-7814B00D5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98" y="2751977"/>
            <a:ext cx="6127011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0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73203-F2C8-4915-A070-DAE588579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15" y="204281"/>
            <a:ext cx="8317149" cy="629596"/>
          </a:xfrm>
        </p:spPr>
        <p:txBody>
          <a:bodyPr/>
          <a:lstStyle/>
          <a:p>
            <a:r>
              <a:rPr lang="en-US" sz="4000" dirty="0"/>
              <a:t>Trip Advisor : online Booking app</a:t>
            </a:r>
            <a:endParaRPr lang="uk-UA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6047EA-341D-45A5-ACEB-A12BB1ABD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881" y="1663428"/>
            <a:ext cx="4716520" cy="32740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DF76FCCF-8545-4D23-9CA7-BAF52953CBE6}"/>
              </a:ext>
            </a:extLst>
          </p:cNvPr>
          <p:cNvSpPr/>
          <p:nvPr/>
        </p:nvSpPr>
        <p:spPr>
          <a:xfrm>
            <a:off x="230155" y="1663428"/>
            <a:ext cx="62826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TripAdvisor </a:t>
            </a:r>
            <a:r>
              <a:rPr lang="en-US" sz="2400" dirty="0">
                <a:latin typeface="Arial" panose="020B0604020202020204" pitchFamily="34" charset="0"/>
              </a:rPr>
              <a:t> is an American travel and restaurant website company that shows hotel and restaurant reviews, accommodation bookings and other travel-related content. It also includes interactive travel forums.</a:t>
            </a:r>
          </a:p>
          <a:p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/>
              <a:t>TripAdvisor was founded by Stephen </a:t>
            </a:r>
            <a:r>
              <a:rPr lang="en-US" sz="2400" dirty="0" err="1"/>
              <a:t>Kaufer</a:t>
            </a:r>
            <a:r>
              <a:rPr lang="en-US" sz="2400" dirty="0"/>
              <a:t>, Langley Steinert, Nick </a:t>
            </a:r>
            <a:r>
              <a:rPr lang="en-US" sz="2400" dirty="0" err="1"/>
              <a:t>Shanny</a:t>
            </a:r>
            <a:r>
              <a:rPr lang="en-US" sz="2400" dirty="0"/>
              <a:t>, and Thomas </a:t>
            </a:r>
            <a:r>
              <a:rPr lang="en-US" sz="2400" dirty="0" err="1"/>
              <a:t>Palka</a:t>
            </a:r>
            <a:r>
              <a:rPr lang="en-US" sz="2400" dirty="0"/>
              <a:t> in February 2000.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42039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DA14A-D15C-4DA4-A64B-DBCA037B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  <a:cs typeface="Times New Roman" pitchFamily="18" charset="0"/>
              </a:rPr>
              <a:t>Regression testing</a:t>
            </a:r>
            <a:endParaRPr lang="ru-RU" dirty="0">
              <a:latin typeface="+mj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BC6400-20BD-49C7-BBAB-F16EDB023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551" y="3116422"/>
            <a:ext cx="5174998" cy="34290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Task: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cs typeface="Times New Roman" pitchFamily="18" charset="0"/>
              </a:rPr>
              <a:t>We will make a new assembly and check the main functionality </a:t>
            </a:r>
            <a:endParaRPr lang="uk-UA" dirty="0">
              <a:solidFill>
                <a:schemeClr val="tx1">
                  <a:lumMod val="95000"/>
                </a:schemeClr>
              </a:solidFill>
              <a:latin typeface="+mn-lt"/>
              <a:cs typeface="Times New Roman" pitchFamily="18" charset="0"/>
            </a:endParaRPr>
          </a:p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Testing Procedure: </a:t>
            </a:r>
            <a:r>
              <a:rPr lang="en-US" dirty="0">
                <a:latin typeface="+mn-lt"/>
              </a:rPr>
              <a:t>testing of a previously tested program following modification to ensure that defects have not been introduced or uncovered in unchanged areas of the software, as a result of the changes made. </a:t>
            </a:r>
            <a:endParaRPr lang="uk-UA" dirty="0">
              <a:latin typeface="+mn-lt"/>
            </a:endParaRPr>
          </a:p>
          <a:p>
            <a:pPr lvl="0">
              <a:spcBef>
                <a:spcPts val="1600"/>
              </a:spcBef>
              <a:buClr>
                <a:srgbClr val="3891A7"/>
              </a:buClr>
              <a:buSzPct val="80000"/>
              <a:defRPr/>
            </a:pPr>
            <a:r>
              <a:rPr lang="en-US" b="1" dirty="0">
                <a:latin typeface="+mn-lt"/>
              </a:rPr>
              <a:t>Defect: </a:t>
            </a:r>
            <a:r>
              <a:rPr lang="en-US" dirty="0"/>
              <a:t>after making changes all search functions are working well except one</a:t>
            </a:r>
            <a:endParaRPr lang="ru-RU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A89A0A-91E7-42FB-9754-5ADB96A78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51" y="1508618"/>
            <a:ext cx="10013548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71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07B323-8D9D-4231-91CD-80B63D462E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"/>
          <a:stretch/>
        </p:blipFill>
        <p:spPr>
          <a:xfrm>
            <a:off x="-1" y="88641"/>
            <a:ext cx="9905117" cy="668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47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B9670D-7967-4BBE-98F5-F438304C0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29" y="866094"/>
            <a:ext cx="49530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9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4">
            <a:extLst>
              <a:ext uri="{FF2B5EF4-FFF2-40B4-BE49-F238E27FC236}">
                <a16:creationId xmlns:a16="http://schemas.microsoft.com/office/drawing/2014/main" id="{6D47D5B9-2B7A-42EE-A5D0-B4A95667674A}"/>
              </a:ext>
            </a:extLst>
          </p:cNvPr>
          <p:cNvSpPr txBox="1">
            <a:spLocks/>
          </p:cNvSpPr>
          <p:nvPr/>
        </p:nvSpPr>
        <p:spPr>
          <a:xfrm>
            <a:off x="686307" y="228600"/>
            <a:ext cx="5174998" cy="5886450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Functional: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Installation testing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Smoke Testing</a:t>
            </a:r>
            <a:endParaRPr lang="uk-UA" sz="2000" dirty="0">
              <a:solidFill>
                <a:schemeClr val="tx1">
                  <a:lumMod val="9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Functionality Testing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Non-functional:</a:t>
            </a:r>
            <a:endParaRPr lang="uk-UA" dirty="0">
              <a:solidFill>
                <a:schemeClr val="tx1">
                  <a:lumMod val="9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Security testing</a:t>
            </a:r>
            <a:endParaRPr lang="uk-UA" sz="2000" dirty="0">
              <a:solidFill>
                <a:schemeClr val="tx1">
                  <a:lumMod val="9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Usability testing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Localization testing and Internationalization testing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Performance testing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Load testing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Stress testing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GUI testing</a:t>
            </a:r>
            <a:endParaRPr lang="ru-RU" sz="2000" dirty="0">
              <a:solidFill>
                <a:schemeClr val="tx1">
                  <a:lumMod val="9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Reliability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testing</a:t>
            </a:r>
            <a:endParaRPr lang="ru-RU" sz="2000" dirty="0">
              <a:solidFill>
                <a:schemeClr val="tx1">
                  <a:lumMod val="9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Portability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testing</a:t>
            </a:r>
            <a:endParaRPr lang="uk-UA" sz="2000" dirty="0">
              <a:solidFill>
                <a:schemeClr val="tx1">
                  <a:lumMod val="9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Confirmation testing, Regression testing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84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3645570-454B-41E5-B571-2B40792D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727" y="2093361"/>
            <a:ext cx="9165693" cy="1825496"/>
          </a:xfrm>
        </p:spPr>
        <p:txBody>
          <a:bodyPr/>
          <a:lstStyle/>
          <a:p>
            <a:r>
              <a:rPr lang="en-US" sz="8800" dirty="0"/>
              <a:t>Functional testing</a:t>
            </a:r>
            <a:endParaRPr lang="uk-UA" sz="8800" dirty="0"/>
          </a:p>
        </p:txBody>
      </p:sp>
    </p:spTree>
    <p:extLst>
      <p:ext uri="{BB962C8B-B14F-4D97-AF65-F5344CB8AC3E}">
        <p14:creationId xmlns:p14="http://schemas.microsoft.com/office/powerpoint/2010/main" val="133153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AE9205FA-EC6B-434C-8B9E-9FDFF46F3814}"/>
              </a:ext>
            </a:extLst>
          </p:cNvPr>
          <p:cNvSpPr/>
          <p:nvPr/>
        </p:nvSpPr>
        <p:spPr>
          <a:xfrm>
            <a:off x="182210" y="1052662"/>
            <a:ext cx="512561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en-US" sz="2000" b="1" dirty="0"/>
              <a:t>Task: </a:t>
            </a:r>
            <a:r>
              <a:rPr lang="en-US" sz="2000" dirty="0"/>
              <a:t>Installation testing.</a:t>
            </a:r>
            <a:endParaRPr lang="en-US" sz="2000" b="1" dirty="0"/>
          </a:p>
          <a:p>
            <a:pPr>
              <a:spcBef>
                <a:spcPts val="1600"/>
              </a:spcBef>
            </a:pPr>
            <a:r>
              <a:rPr lang="en-US" sz="2000" b="1" dirty="0"/>
              <a:t>Testing Procedure: </a:t>
            </a:r>
            <a:r>
              <a:rPr lang="en-US" sz="2000" dirty="0"/>
              <a:t>install the program, and verify that it is installed correctly and runs without errors </a:t>
            </a:r>
            <a:endParaRPr lang="uk-UA" sz="2000" dirty="0"/>
          </a:p>
          <a:p>
            <a:pPr>
              <a:spcBef>
                <a:spcPts val="1600"/>
              </a:spcBef>
            </a:pPr>
            <a:r>
              <a:rPr lang="en-US" sz="2000" b="1" dirty="0"/>
              <a:t>Defect: </a:t>
            </a:r>
            <a:r>
              <a:rPr lang="en-US" sz="2000" dirty="0"/>
              <a:t>during installation, the program revealed unknown errors and the installation stopped</a:t>
            </a:r>
          </a:p>
          <a:p>
            <a:pPr>
              <a:spcBef>
                <a:spcPts val="1600"/>
              </a:spcBef>
            </a:pPr>
            <a:r>
              <a:rPr lang="en-US" sz="2000" b="1" dirty="0"/>
              <a:t>Summary: </a:t>
            </a:r>
            <a:r>
              <a:rPr lang="en-US" sz="2000" dirty="0"/>
              <a:t>the installation failed, a unknown error is logged in the error tracking system, the developer team and the project manager are informed about it.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65C868B-DAD4-45BB-9AF0-59DCE5CCC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031" y="958848"/>
            <a:ext cx="6407932" cy="418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3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BAA37-66CA-4762-9A83-BC76D934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  <a:cs typeface="Times New Roman" pitchFamily="18" charset="0"/>
              </a:rPr>
              <a:t>Smoke Testing</a:t>
            </a:r>
            <a:br>
              <a:rPr lang="uk-UA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60A8C3-90DE-40D3-A50C-619B5CA3D5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618" y="1548882"/>
            <a:ext cx="4604655" cy="4096138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Task: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cs typeface="Times New Roman" pitchFamily="18" charset="0"/>
              </a:rPr>
              <a:t>Smoke Testing</a:t>
            </a:r>
            <a:r>
              <a:rPr lang="en-US" dirty="0">
                <a:latin typeface="+mn-lt"/>
              </a:rPr>
              <a:t>.</a:t>
            </a:r>
            <a:endParaRPr lang="en-US" b="1" dirty="0">
              <a:latin typeface="+mn-lt"/>
            </a:endParaRPr>
          </a:p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Testing Procedure: </a:t>
            </a:r>
            <a:r>
              <a:rPr lang="en-US" dirty="0">
                <a:latin typeface="+mn-lt"/>
              </a:rPr>
              <a:t>check whether the main important functions of the program work after the assembly. checking if it can search some flights , things to do , hotels , cruises...</a:t>
            </a:r>
            <a:r>
              <a:rPr lang="en-US" dirty="0" err="1">
                <a:latin typeface="+mn-lt"/>
              </a:rPr>
              <a:t>etc</a:t>
            </a:r>
            <a:endParaRPr lang="uk-UA" dirty="0">
              <a:latin typeface="+mn-lt"/>
            </a:endParaRPr>
          </a:p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Defect: </a:t>
            </a:r>
            <a:r>
              <a:rPr lang="en-US" dirty="0">
                <a:latin typeface="+mn-lt"/>
              </a:rPr>
              <a:t>when you search flights department / return date work wrong</a:t>
            </a:r>
            <a:endParaRPr lang="ru-RU" dirty="0">
              <a:latin typeface="+mn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591684-0FA8-49E9-A02B-7DE402722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93" y="1791479"/>
            <a:ext cx="7298089" cy="23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4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07C82-B875-4477-A665-DC17DF1A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  <a:cs typeface="Times New Roman" pitchFamily="18" charset="0"/>
              </a:rPr>
              <a:t>Functional Testing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1AD10F-0D14-4C89-AFF9-EE6E944DE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388" y="3429000"/>
            <a:ext cx="5174998" cy="2898906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Task: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cs typeface="Times New Roman" pitchFamily="18" charset="0"/>
              </a:rPr>
              <a:t>Testing the program to search hotels</a:t>
            </a:r>
            <a:endParaRPr lang="uk-UA" dirty="0">
              <a:solidFill>
                <a:schemeClr val="tx1">
                  <a:lumMod val="95000"/>
                </a:schemeClr>
              </a:solidFill>
              <a:latin typeface="+mn-lt"/>
              <a:cs typeface="Times New Roman" pitchFamily="18" charset="0"/>
            </a:endParaRPr>
          </a:p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Testing Procedure: </a:t>
            </a:r>
            <a:r>
              <a:rPr lang="en-US" dirty="0">
                <a:latin typeface="+mn-lt"/>
              </a:rPr>
              <a:t>check the correctness of the software in accordance with the design specifications, whether all submenus are present, whether the presence of functions described in the specification is present</a:t>
            </a:r>
            <a:endParaRPr lang="uk-UA" dirty="0">
              <a:latin typeface="+mn-lt"/>
            </a:endParaRPr>
          </a:p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Defect: </a:t>
            </a:r>
            <a:r>
              <a:rPr lang="en-US" dirty="0">
                <a:latin typeface="+mn-lt"/>
              </a:rPr>
              <a:t>the “Find hotels” button doesn’t work</a:t>
            </a:r>
            <a:endParaRPr lang="ru-RU" dirty="0">
              <a:latin typeface="+mn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0B37E1-AB0F-477B-8346-B27EC79D3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88" y="1404258"/>
            <a:ext cx="1189585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7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3043102-5B9D-4A01-B7AD-B35E2412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564" y="2304262"/>
            <a:ext cx="10734675" cy="1371999"/>
          </a:xfrm>
        </p:spPr>
        <p:txBody>
          <a:bodyPr/>
          <a:lstStyle/>
          <a:p>
            <a:pPr algn="ctr"/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+mj-lt"/>
                <a:cs typeface="Times New Roman" pitchFamily="18" charset="0"/>
              </a:rPr>
              <a:t>Non-functional testing</a:t>
            </a:r>
            <a:endParaRPr lang="ru-RU" sz="10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841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94A2B-0C34-4F71-8793-B1377000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  <a:cs typeface="Times New Roman" pitchFamily="18" charset="0"/>
              </a:rPr>
              <a:t>Security testing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574FB2-534F-481C-A891-9C05B19B18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90" y="2967132"/>
            <a:ext cx="5174998" cy="34290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Task: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cs typeface="Times New Roman" pitchFamily="18" charset="0"/>
              </a:rPr>
              <a:t>check the security of the program when booking hotel</a:t>
            </a:r>
            <a:endParaRPr lang="uk-UA" dirty="0">
              <a:solidFill>
                <a:schemeClr val="tx1">
                  <a:lumMod val="95000"/>
                </a:schemeClr>
              </a:solidFill>
              <a:latin typeface="+mn-lt"/>
              <a:cs typeface="Times New Roman" pitchFamily="18" charset="0"/>
            </a:endParaRPr>
          </a:p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Testing Procedure: </a:t>
            </a:r>
            <a:r>
              <a:rPr lang="en-US" dirty="0">
                <a:latin typeface="+mn-lt"/>
              </a:rPr>
              <a:t>we check whether the program is resistant to not correct hotel booking </a:t>
            </a:r>
            <a:endParaRPr lang="uk-UA" dirty="0">
              <a:latin typeface="+mn-lt"/>
            </a:endParaRPr>
          </a:p>
          <a:p>
            <a:pPr>
              <a:spcBef>
                <a:spcPts val="1600"/>
              </a:spcBef>
            </a:pPr>
            <a:r>
              <a:rPr lang="en-US" b="1" dirty="0">
                <a:latin typeface="+mn-lt"/>
              </a:rPr>
              <a:t>Defect: </a:t>
            </a:r>
            <a:r>
              <a:rPr lang="en-US" dirty="0">
                <a:latin typeface="+mn-lt"/>
              </a:rPr>
              <a:t>we book hotel being unassigned , which led to make wrong booking and lose personal data</a:t>
            </a:r>
            <a:endParaRPr lang="ru-RU" dirty="0">
              <a:latin typeface="+mn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36393E-78CD-4EA6-B926-A4A6BF648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98" y="1529231"/>
            <a:ext cx="11583404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78849"/>
      </p:ext>
    </p:extLst>
  </p:cSld>
  <p:clrMapOvr>
    <a:masterClrMapping/>
  </p:clrMapOvr>
</p:sld>
</file>

<file path=ppt/theme/theme1.xml><?xml version="1.0" encoding="utf-8"?>
<a:theme xmlns:a="http://schemas.openxmlformats.org/drawingml/2006/main" name="softserv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" id="{94DD35D4-1EDF-4EF1-BAC1-AE4DE3740008}" vid="{DA01A0D4-8B5B-4E17-92D2-5B81F0EE9940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softserve</Template>
  <TotalTime>111</TotalTime>
  <Words>863</Words>
  <Application>Microsoft Office PowerPoint</Application>
  <PresentationFormat>Широкий екран</PresentationFormat>
  <Paragraphs>80</Paragraphs>
  <Slides>22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Open Sans</vt:lpstr>
      <vt:lpstr>Proxima Nova Black</vt:lpstr>
      <vt:lpstr>Times New Roman</vt:lpstr>
      <vt:lpstr>softserve</vt:lpstr>
      <vt:lpstr>LIGHT-THEME</vt:lpstr>
      <vt:lpstr>Testing  Trip Advisor :  online Booking app </vt:lpstr>
      <vt:lpstr>Trip Advisor : online Booking app</vt:lpstr>
      <vt:lpstr>Презентація PowerPoint</vt:lpstr>
      <vt:lpstr>Functional testing</vt:lpstr>
      <vt:lpstr>Презентація PowerPoint</vt:lpstr>
      <vt:lpstr>Smoke Testing </vt:lpstr>
      <vt:lpstr>Functional Testing </vt:lpstr>
      <vt:lpstr>Non-functional testing</vt:lpstr>
      <vt:lpstr>Security testing </vt:lpstr>
      <vt:lpstr>Usability testing </vt:lpstr>
      <vt:lpstr>Localization testing and Internationalization testing </vt:lpstr>
      <vt:lpstr>Performance testing </vt:lpstr>
      <vt:lpstr>Load testing </vt:lpstr>
      <vt:lpstr>Stress testing </vt:lpstr>
      <vt:lpstr>GUI testing </vt:lpstr>
      <vt:lpstr>Stability / Reliability Testing</vt:lpstr>
      <vt:lpstr>Portability testing </vt:lpstr>
      <vt:lpstr>Confirmation testing, Regression testing</vt:lpstr>
      <vt:lpstr>Confirmation testing</vt:lpstr>
      <vt:lpstr>Regression testing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 Trip Advisor :  online Booking app </dc:title>
  <dc:creator>Orest Horak</dc:creator>
  <cp:lastModifiedBy>Orest Horak</cp:lastModifiedBy>
  <cp:revision>20</cp:revision>
  <dcterms:created xsi:type="dcterms:W3CDTF">2019-06-10T20:47:26Z</dcterms:created>
  <dcterms:modified xsi:type="dcterms:W3CDTF">2019-06-10T22:39:15Z</dcterms:modified>
</cp:coreProperties>
</file>