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3A88-8E90-4DAB-BE95-CE413A273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70B0F8-F165-4805-BEC6-99027F4FB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75700-1250-4117-8CD5-EE76917B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689DA-1611-4F6A-AB4A-5DA157C8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59E8F-FF7E-44CD-8A4A-99B7A73B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603F4-CACE-43EF-9A7B-A550BFFB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C2EDBE-2FF0-4EB8-9388-2FE2282F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DB9C8-4F09-44E1-BE26-BEBA4420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2E96D-5B50-46C3-B9C8-A2F1338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24D0-C78D-4448-B0BA-00F0D4D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6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E8348-3AAA-4034-9502-D7C32CE3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292292-20B3-4F1E-BFB1-C76E8222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06C40-0015-4A6D-B7D0-6191DED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F8A48-93C0-43AC-B01A-8D18F2D3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63BA4-676E-49A5-AB81-8A6DEB9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F1FB-B681-40CB-9EDD-9934D898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851A5-D8D6-45D6-8696-E643B898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68044-47CA-42C0-8835-7DE41E08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06B1B-FD1C-447A-B532-4A55A60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1E4D9-4029-465C-83F6-F463A4D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2D157-723B-4038-A2D8-34C5C897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42CEC4-90C3-4B5B-9FC2-4FFCBE84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06B8A-60E2-4817-913F-B41269B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9E8FA-1567-47AA-BF1A-73A71C18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89D06-F968-424D-94F5-39EB893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7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F6D62-9E2D-429C-8112-AED22258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06736-B643-4C62-A18B-02B3702D5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EC270-48A0-43D3-A2D8-19AB4CDC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616C0-DFCB-45B2-81E3-B23F958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38441-8329-412F-AEB2-B4834F8F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F8521-C0BC-4B98-937D-6FB9EBCE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2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AA00-7342-4A33-9434-BA15635A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B4F40-7AA0-4A51-B44C-E0AC2E4A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242189-410D-4E08-8FFA-B964B28D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981843-E20A-456A-87DC-F282015CA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8AEE05-D0B7-4C6A-B394-8CF07136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E9EA1B-F10C-4636-89C9-736687E6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D85F15-CB8F-43F5-B5F9-DEA0D608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208628-BF08-4F77-AB07-DD348F77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2F8E1-8B6F-46F3-8CD5-BA26C8B4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29FCCF-2E6A-4324-B333-B021FE89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E52EC-09AC-4AAC-80E1-60D6AC5C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191B1E-25A1-47AB-B21D-42552299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352685-5444-48B0-880D-6CBCCED6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490BF1-6006-48DA-B112-F296F5CC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E7FFC-6874-444A-BF57-F6AFD4EA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7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8D44-AD09-4600-9D09-82EA9424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4DF92-D7CB-4E15-B135-06682C25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CB75B7-0C0C-4393-84B9-AC73150F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A7C488-461D-4D35-ACEA-AA3D75B8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AC2544-8D3F-4599-AA2D-4A70DFE1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B70F3-C23D-49D3-9751-7A46C6C5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37D0E-E23B-426F-894A-CC61CE8A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62FE0D-35A6-4384-8B90-7B91CA69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D6680-EAA0-4D4D-801A-5F498507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C597-A389-4C46-92AD-A420E96E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EF5D6-0BEA-4197-83C0-8ED90AE4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9C9DE-9AC3-47D3-AC30-14E54FB8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F56D4-7F37-49ED-8E18-97E0D319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FBE89-BCEB-4F19-940B-1B3C8BDB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3DF97-CE09-44BE-80F3-CD2AD6E5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40AF8-6588-4E75-B269-83DCDDA1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752A9-90AC-4769-981D-D39DA9C8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voiture-de-sport-voiture-roadster-1468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3DE81-FCF7-486C-8D9C-303F60E66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Рух автомобіля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2FD250-93E4-4E05-A9D6-6B8DF72DC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Анімаційні ефекти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6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B3CC16-8E53-47A8-AA28-6601322018F0}"/>
              </a:ext>
            </a:extLst>
          </p:cNvPr>
          <p:cNvSpPr/>
          <p:nvPr/>
        </p:nvSpPr>
        <p:spPr>
          <a:xfrm>
            <a:off x="23999" y="0"/>
            <a:ext cx="12192001" cy="69767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09EA400-3398-4E87-9B27-DE195D33DB0C}"/>
              </a:ext>
            </a:extLst>
          </p:cNvPr>
          <p:cNvCxnSpPr/>
          <p:nvPr/>
        </p:nvCxnSpPr>
        <p:spPr>
          <a:xfrm>
            <a:off x="-24000" y="3429000"/>
            <a:ext cx="12240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29E9C6-9FAB-479E-A154-CEF45F047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96034">
            <a:off x="8390694" y="4187561"/>
            <a:ext cx="3628800" cy="1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7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-0.00023 C -0.00417 -0.00023 -0.00794 -0.00046 -0.01198 -0.00069 C -0.01459 -0.00092 -0.02292 -0.00115 -0.02526 -0.00139 C -0.03698 -0.00162 -0.03998 -0.00162 -0.05352 -0.00185 C -0.05638 -0.00208 -0.05925 -0.00231 -0.06237 -0.00254 C -0.06771 -0.00254 -0.07318 -0.00254 -0.07852 -0.00277 C -0.08255 -0.00277 -0.08646 -0.00301 -0.09037 -0.00301 C -0.09961 -0.00347 -0.09714 -0.00347 -0.1125 -0.00393 C -0.1224 -0.00416 -0.14219 -0.0044 -0.14219 -0.00463 C -0.15169 -0.00486 -0.15091 -0.00486 -0.16433 -0.00532 C -0.16979 -0.00532 -0.18438 -0.00555 -0.18959 -0.00578 C -0.21836 -0.00648 -0.18268 -0.00578 -0.23841 -0.00671 L -0.64974 -0.00602 C -0.65378 -0.00602 -0.65742 -0.00555 -0.66146 -0.00555 L -0.67474 -0.00532 C -0.68789 -0.0044 -0.67891 -0.00486 -0.70729 -0.00463 L -0.75326 -0.0044 C -0.79388 -0.00324 -0.73281 -0.00509 -0.77409 -0.00347 C -0.78073 -0.00324 -0.78776 -0.00324 -0.79479 -0.00301 L -0.83008 -0.00208 C -0.83464 -0.00208 -0.83893 -0.00208 -0.84336 -0.00185 C -0.85065 -0.00162 -0.84922 -0.00185 -0.85365 -0.00139 " pathEditMode="relative" rAng="0" ptsTypes="AAAAAAAAAAAA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8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Рух автомобіля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Саша Піщулін</dc:creator>
  <cp:lastModifiedBy>ishpakihor@gmail.com</cp:lastModifiedBy>
  <cp:revision>8</cp:revision>
  <dcterms:created xsi:type="dcterms:W3CDTF">2023-05-08T13:29:40Z</dcterms:created>
  <dcterms:modified xsi:type="dcterms:W3CDTF">2023-06-02T12:23:39Z</dcterms:modified>
</cp:coreProperties>
</file>