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6"/>
  </p:notesMasterIdLst>
  <p:sldIdLst>
    <p:sldId id="259" r:id="rId5"/>
    <p:sldId id="260" r:id="rId6"/>
    <p:sldId id="261" r:id="rId7"/>
    <p:sldId id="276" r:id="rId8"/>
    <p:sldId id="272" r:id="rId9"/>
    <p:sldId id="264" r:id="rId10"/>
    <p:sldId id="275" r:id="rId11"/>
    <p:sldId id="274" r:id="rId12"/>
    <p:sldId id="258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202" autoAdjust="0"/>
  </p:normalViewPr>
  <p:slideViewPr>
    <p:cSldViewPr snapToGrid="0">
      <p:cViewPr varScale="1">
        <p:scale>
          <a:sx n="72" d="100"/>
          <a:sy n="72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C58EC-E6B1-4D05-87DE-FBA73BDE227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0BD9E0-3D85-419D-A871-9B536E79AEB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Georgia" panose="02040502050405020303" pitchFamily="18" charset="0"/>
            </a:rPr>
            <a:t>User Roles and Profiles </a:t>
          </a:r>
          <a:endParaRPr lang="en-IN" dirty="0"/>
        </a:p>
      </dgm:t>
    </dgm:pt>
    <dgm:pt modelId="{1456A57B-4503-4C69-85C3-7E4BF9DBA4C3}" type="parTrans" cxnId="{C6230298-84CF-4B7B-A8AD-5C29A73C3CF8}">
      <dgm:prSet/>
      <dgm:spPr/>
      <dgm:t>
        <a:bodyPr/>
        <a:lstStyle/>
        <a:p>
          <a:endParaRPr lang="en-IN"/>
        </a:p>
      </dgm:t>
    </dgm:pt>
    <dgm:pt modelId="{9A704B6E-EB05-41B2-8F9F-165FBA61DEAE}" type="sibTrans" cxnId="{C6230298-84CF-4B7B-A8AD-5C29A73C3CF8}">
      <dgm:prSet/>
      <dgm:spPr/>
      <dgm:t>
        <a:bodyPr/>
        <a:lstStyle/>
        <a:p>
          <a:endParaRPr lang="en-IN"/>
        </a:p>
      </dgm:t>
    </dgm:pt>
    <dgm:pt modelId="{388C234F-358F-4EBA-9276-EC2E1655CC7C}">
      <dgm:prSet phldrT="[Text]" custT="1"/>
      <dgm:spPr/>
      <dgm:t>
        <a:bodyPr/>
        <a:lstStyle/>
        <a:p>
          <a:r>
            <a:rPr lang="en-IN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Drivers</a:t>
          </a:r>
          <a:endParaRPr lang="en-IN" sz="3600" dirty="0"/>
        </a:p>
      </dgm:t>
    </dgm:pt>
    <dgm:pt modelId="{6B280D3D-8895-402F-8FEF-66F39A1FA60B}" type="parTrans" cxnId="{BEA921CA-FB13-4357-80A8-255F7BE21C78}">
      <dgm:prSet/>
      <dgm:spPr/>
      <dgm:t>
        <a:bodyPr/>
        <a:lstStyle/>
        <a:p>
          <a:endParaRPr lang="en-IN"/>
        </a:p>
      </dgm:t>
    </dgm:pt>
    <dgm:pt modelId="{17651AA1-17D5-483C-BBF4-2B4709075BA5}" type="sibTrans" cxnId="{BEA921CA-FB13-4357-80A8-255F7BE21C78}">
      <dgm:prSet/>
      <dgm:spPr/>
      <dgm:t>
        <a:bodyPr/>
        <a:lstStyle/>
        <a:p>
          <a:endParaRPr lang="en-IN"/>
        </a:p>
      </dgm:t>
    </dgm:pt>
    <dgm:pt modelId="{4F6E2A14-C523-444D-BB3A-461F2AEBADF6}">
      <dgm:prSet phldrT="[Text]" custT="1"/>
      <dgm:spPr/>
      <dgm:t>
        <a:bodyPr/>
        <a:lstStyle/>
        <a:p>
          <a:r>
            <a:rPr lang="en-IN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Riders</a:t>
          </a:r>
          <a:endParaRPr lang="en-IN" sz="3600" dirty="0"/>
        </a:p>
      </dgm:t>
    </dgm:pt>
    <dgm:pt modelId="{2449CCF0-174E-4E3B-8604-A50D47786728}" type="parTrans" cxnId="{74799069-F1BA-49E1-9D55-4D2DF22C3A45}">
      <dgm:prSet/>
      <dgm:spPr/>
      <dgm:t>
        <a:bodyPr/>
        <a:lstStyle/>
        <a:p>
          <a:endParaRPr lang="en-IN"/>
        </a:p>
      </dgm:t>
    </dgm:pt>
    <dgm:pt modelId="{E11A8948-BC9D-4BC9-88AE-F24E80A9AE32}" type="sibTrans" cxnId="{74799069-F1BA-49E1-9D55-4D2DF22C3A45}">
      <dgm:prSet/>
      <dgm:spPr/>
      <dgm:t>
        <a:bodyPr/>
        <a:lstStyle/>
        <a:p>
          <a:endParaRPr lang="en-IN"/>
        </a:p>
      </dgm:t>
    </dgm:pt>
    <dgm:pt modelId="{85F38EE4-F3DD-4331-AB88-47B2BDB3495D}" type="pres">
      <dgm:prSet presAssocID="{388C58EC-E6B1-4D05-87DE-FBA73BDE22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0B9C4-545E-4170-9EE7-0B6707F7996C}" type="pres">
      <dgm:prSet presAssocID="{060BD9E0-3D85-419D-A871-9B536E79AEB4}" presName="root" presStyleCnt="0"/>
      <dgm:spPr/>
    </dgm:pt>
    <dgm:pt modelId="{1EBAE372-6239-4BA2-9003-F39FB58A24B9}" type="pres">
      <dgm:prSet presAssocID="{060BD9E0-3D85-419D-A871-9B536E79AEB4}" presName="rootComposite" presStyleCnt="0"/>
      <dgm:spPr/>
    </dgm:pt>
    <dgm:pt modelId="{C23D1DFF-84E5-422C-A631-778A10A07831}" type="pres">
      <dgm:prSet presAssocID="{060BD9E0-3D85-419D-A871-9B536E79AEB4}" presName="rootText" presStyleLbl="node1" presStyleIdx="0" presStyleCnt="1" custScaleX="156970"/>
      <dgm:spPr/>
    </dgm:pt>
    <dgm:pt modelId="{F2A82DDB-50A9-48E5-A811-B3C8B73A854D}" type="pres">
      <dgm:prSet presAssocID="{060BD9E0-3D85-419D-A871-9B536E79AEB4}" presName="rootConnector" presStyleLbl="node1" presStyleIdx="0" presStyleCnt="1"/>
      <dgm:spPr/>
    </dgm:pt>
    <dgm:pt modelId="{0E34FE1D-9FE4-4255-A239-236015EF67DE}" type="pres">
      <dgm:prSet presAssocID="{060BD9E0-3D85-419D-A871-9B536E79AEB4}" presName="childShape" presStyleCnt="0"/>
      <dgm:spPr/>
    </dgm:pt>
    <dgm:pt modelId="{DC5C77B4-C226-453A-BB8E-E9C2174610BA}" type="pres">
      <dgm:prSet presAssocID="{6B280D3D-8895-402F-8FEF-66F39A1FA60B}" presName="Name13" presStyleLbl="parChTrans1D2" presStyleIdx="0" presStyleCnt="2"/>
      <dgm:spPr/>
    </dgm:pt>
    <dgm:pt modelId="{5B963E1A-FA20-4497-8B48-93B1C4688709}" type="pres">
      <dgm:prSet presAssocID="{388C234F-358F-4EBA-9276-EC2E1655CC7C}" presName="childText" presStyleLbl="bgAcc1" presStyleIdx="0" presStyleCnt="2">
        <dgm:presLayoutVars>
          <dgm:bulletEnabled val="1"/>
        </dgm:presLayoutVars>
      </dgm:prSet>
      <dgm:spPr/>
    </dgm:pt>
    <dgm:pt modelId="{5B067966-5474-406D-92FF-0F18194406A6}" type="pres">
      <dgm:prSet presAssocID="{2449CCF0-174E-4E3B-8604-A50D47786728}" presName="Name13" presStyleLbl="parChTrans1D2" presStyleIdx="1" presStyleCnt="2"/>
      <dgm:spPr/>
    </dgm:pt>
    <dgm:pt modelId="{60E4AC9D-AAAE-4E69-A141-52277D8F9846}" type="pres">
      <dgm:prSet presAssocID="{4F6E2A14-C523-444D-BB3A-461F2AEBADF6}" presName="childText" presStyleLbl="bgAcc1" presStyleIdx="1" presStyleCnt="2" custScaleX="102402" custScaleY="88109">
        <dgm:presLayoutVars>
          <dgm:bulletEnabled val="1"/>
        </dgm:presLayoutVars>
      </dgm:prSet>
      <dgm:spPr/>
    </dgm:pt>
  </dgm:ptLst>
  <dgm:cxnLst>
    <dgm:cxn modelId="{053FF862-4306-49E8-9E3D-BCF04340802E}" type="presOf" srcId="{388C58EC-E6B1-4D05-87DE-FBA73BDE2273}" destId="{85F38EE4-F3DD-4331-AB88-47B2BDB3495D}" srcOrd="0" destOrd="0" presId="urn:microsoft.com/office/officeart/2005/8/layout/hierarchy3"/>
    <dgm:cxn modelId="{0B029664-1F1E-4E7E-85F8-F169B45A0627}" type="presOf" srcId="{060BD9E0-3D85-419D-A871-9B536E79AEB4}" destId="{F2A82DDB-50A9-48E5-A811-B3C8B73A854D}" srcOrd="1" destOrd="0" presId="urn:microsoft.com/office/officeart/2005/8/layout/hierarchy3"/>
    <dgm:cxn modelId="{74799069-F1BA-49E1-9D55-4D2DF22C3A45}" srcId="{060BD9E0-3D85-419D-A871-9B536E79AEB4}" destId="{4F6E2A14-C523-444D-BB3A-461F2AEBADF6}" srcOrd="1" destOrd="0" parTransId="{2449CCF0-174E-4E3B-8604-A50D47786728}" sibTransId="{E11A8948-BC9D-4BC9-88AE-F24E80A9AE32}"/>
    <dgm:cxn modelId="{2912E256-2C40-4899-A986-0945A73AA7EE}" type="presOf" srcId="{6B280D3D-8895-402F-8FEF-66F39A1FA60B}" destId="{DC5C77B4-C226-453A-BB8E-E9C2174610BA}" srcOrd="0" destOrd="0" presId="urn:microsoft.com/office/officeart/2005/8/layout/hierarchy3"/>
    <dgm:cxn modelId="{C6230298-84CF-4B7B-A8AD-5C29A73C3CF8}" srcId="{388C58EC-E6B1-4D05-87DE-FBA73BDE2273}" destId="{060BD9E0-3D85-419D-A871-9B536E79AEB4}" srcOrd="0" destOrd="0" parTransId="{1456A57B-4503-4C69-85C3-7E4BF9DBA4C3}" sibTransId="{9A704B6E-EB05-41B2-8F9F-165FBA61DEAE}"/>
    <dgm:cxn modelId="{D6069DA8-9330-4FC5-9191-2DCF2FAEF549}" type="presOf" srcId="{388C234F-358F-4EBA-9276-EC2E1655CC7C}" destId="{5B963E1A-FA20-4497-8B48-93B1C4688709}" srcOrd="0" destOrd="0" presId="urn:microsoft.com/office/officeart/2005/8/layout/hierarchy3"/>
    <dgm:cxn modelId="{CAD261BD-3069-44FD-BFFB-9A53C1834622}" type="presOf" srcId="{2449CCF0-174E-4E3B-8604-A50D47786728}" destId="{5B067966-5474-406D-92FF-0F18194406A6}" srcOrd="0" destOrd="0" presId="urn:microsoft.com/office/officeart/2005/8/layout/hierarchy3"/>
    <dgm:cxn modelId="{BEA921CA-FB13-4357-80A8-255F7BE21C78}" srcId="{060BD9E0-3D85-419D-A871-9B536E79AEB4}" destId="{388C234F-358F-4EBA-9276-EC2E1655CC7C}" srcOrd="0" destOrd="0" parTransId="{6B280D3D-8895-402F-8FEF-66F39A1FA60B}" sibTransId="{17651AA1-17D5-483C-BBF4-2B4709075BA5}"/>
    <dgm:cxn modelId="{F77D1AE0-1A03-4B54-A5AF-675162CDE107}" type="presOf" srcId="{4F6E2A14-C523-444D-BB3A-461F2AEBADF6}" destId="{60E4AC9D-AAAE-4E69-A141-52277D8F9846}" srcOrd="0" destOrd="0" presId="urn:microsoft.com/office/officeart/2005/8/layout/hierarchy3"/>
    <dgm:cxn modelId="{659A30F8-CE2A-4987-B992-2B895112C1A3}" type="presOf" srcId="{060BD9E0-3D85-419D-A871-9B536E79AEB4}" destId="{C23D1DFF-84E5-422C-A631-778A10A07831}" srcOrd="0" destOrd="0" presId="urn:microsoft.com/office/officeart/2005/8/layout/hierarchy3"/>
    <dgm:cxn modelId="{C601EF1A-0CAE-480C-8B69-5AA37893E97E}" type="presParOf" srcId="{85F38EE4-F3DD-4331-AB88-47B2BDB3495D}" destId="{FCA0B9C4-545E-4170-9EE7-0B6707F7996C}" srcOrd="0" destOrd="0" presId="urn:microsoft.com/office/officeart/2005/8/layout/hierarchy3"/>
    <dgm:cxn modelId="{F33AAA2D-9DF5-411B-8D5E-6908E5224D74}" type="presParOf" srcId="{FCA0B9C4-545E-4170-9EE7-0B6707F7996C}" destId="{1EBAE372-6239-4BA2-9003-F39FB58A24B9}" srcOrd="0" destOrd="0" presId="urn:microsoft.com/office/officeart/2005/8/layout/hierarchy3"/>
    <dgm:cxn modelId="{EA97DC9E-FB8D-4BAC-95E8-0EAC23885431}" type="presParOf" srcId="{1EBAE372-6239-4BA2-9003-F39FB58A24B9}" destId="{C23D1DFF-84E5-422C-A631-778A10A07831}" srcOrd="0" destOrd="0" presId="urn:microsoft.com/office/officeart/2005/8/layout/hierarchy3"/>
    <dgm:cxn modelId="{DEF45F53-A111-428F-85A3-0A48BB146058}" type="presParOf" srcId="{1EBAE372-6239-4BA2-9003-F39FB58A24B9}" destId="{F2A82DDB-50A9-48E5-A811-B3C8B73A854D}" srcOrd="1" destOrd="0" presId="urn:microsoft.com/office/officeart/2005/8/layout/hierarchy3"/>
    <dgm:cxn modelId="{70375E8F-5877-4DCC-AF55-D8B0CA3CD95F}" type="presParOf" srcId="{FCA0B9C4-545E-4170-9EE7-0B6707F7996C}" destId="{0E34FE1D-9FE4-4255-A239-236015EF67DE}" srcOrd="1" destOrd="0" presId="urn:microsoft.com/office/officeart/2005/8/layout/hierarchy3"/>
    <dgm:cxn modelId="{8C80118F-7D29-4E37-A6CC-A03C87EC455C}" type="presParOf" srcId="{0E34FE1D-9FE4-4255-A239-236015EF67DE}" destId="{DC5C77B4-C226-453A-BB8E-E9C2174610BA}" srcOrd="0" destOrd="0" presId="urn:microsoft.com/office/officeart/2005/8/layout/hierarchy3"/>
    <dgm:cxn modelId="{2F1F3399-97CE-499C-814F-29F0EC7A5F34}" type="presParOf" srcId="{0E34FE1D-9FE4-4255-A239-236015EF67DE}" destId="{5B963E1A-FA20-4497-8B48-93B1C4688709}" srcOrd="1" destOrd="0" presId="urn:microsoft.com/office/officeart/2005/8/layout/hierarchy3"/>
    <dgm:cxn modelId="{7F6CAB99-8077-4F49-890E-575E3C66F643}" type="presParOf" srcId="{0E34FE1D-9FE4-4255-A239-236015EF67DE}" destId="{5B067966-5474-406D-92FF-0F18194406A6}" srcOrd="2" destOrd="0" presId="urn:microsoft.com/office/officeart/2005/8/layout/hierarchy3"/>
    <dgm:cxn modelId="{2A12BC99-00EC-4E27-B2C3-69D4308B1D29}" type="presParOf" srcId="{0E34FE1D-9FE4-4255-A239-236015EF67DE}" destId="{60E4AC9D-AAAE-4E69-A141-52277D8F984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ED88-5AB9-42D5-A008-9A3BE139D2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010C3B-AFBC-4FC5-97A7-CD2DF7D230D0}">
      <dgm:prSet phldrT="[Text]"/>
      <dgm:spPr/>
      <dgm:t>
        <a:bodyPr/>
        <a:lstStyle/>
        <a:p>
          <a:r>
            <a:rPr lang="en-IN" dirty="0">
              <a:latin typeface="Georgia" panose="02040502050405020303" pitchFamily="18" charset="0"/>
              <a:cs typeface="Times New Roman" panose="02020603050405020304" pitchFamily="18" charset="0"/>
            </a:rPr>
            <a:t>Vehicle Types</a:t>
          </a:r>
        </a:p>
      </dgm:t>
    </dgm:pt>
    <dgm:pt modelId="{A29F9955-A97F-4039-B0F0-B4DBC074E990}" type="parTrans" cxnId="{74C91EDB-6CC8-4211-9584-66DBC87341B2}">
      <dgm:prSet/>
      <dgm:spPr/>
      <dgm:t>
        <a:bodyPr/>
        <a:lstStyle/>
        <a:p>
          <a:endParaRPr lang="en-IN"/>
        </a:p>
      </dgm:t>
    </dgm:pt>
    <dgm:pt modelId="{ABBE5D71-EBB6-43C0-A45A-E5F2763EEA24}" type="sibTrans" cxnId="{74C91EDB-6CC8-4211-9584-66DBC87341B2}">
      <dgm:prSet/>
      <dgm:spPr/>
      <dgm:t>
        <a:bodyPr/>
        <a:lstStyle/>
        <a:p>
          <a:endParaRPr lang="en-IN"/>
        </a:p>
      </dgm:t>
    </dgm:pt>
    <dgm:pt modelId="{0F5E0D50-2216-4D55-9C04-D8DF221CFFD3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Supported Vehicle Options</a:t>
          </a:r>
        </a:p>
      </dgm:t>
    </dgm:pt>
    <dgm:pt modelId="{6615F749-5612-49EB-884A-C3831673C12F}" type="parTrans" cxnId="{C42BE6D0-4E68-468E-B992-19E4457EA0EE}">
      <dgm:prSet/>
      <dgm:spPr/>
      <dgm:t>
        <a:bodyPr/>
        <a:lstStyle/>
        <a:p>
          <a:endParaRPr lang="en-IN"/>
        </a:p>
      </dgm:t>
    </dgm:pt>
    <dgm:pt modelId="{FA76FCB7-5E54-402B-82A5-F0D525D92D53}" type="sibTrans" cxnId="{C42BE6D0-4E68-468E-B992-19E4457EA0EE}">
      <dgm:prSet/>
      <dgm:spPr/>
      <dgm:t>
        <a:bodyPr/>
        <a:lstStyle/>
        <a:p>
          <a:endParaRPr lang="en-IN"/>
        </a:p>
      </dgm:t>
    </dgm:pt>
    <dgm:pt modelId="{BA6CA567-BCEC-4488-9E5E-7CBF08FD4CE8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Customization</a:t>
          </a:r>
        </a:p>
      </dgm:t>
    </dgm:pt>
    <dgm:pt modelId="{A928D8DF-312E-47D7-BE2F-83553848F73A}" type="parTrans" cxnId="{FAA20840-1515-47AC-A711-318FE341E816}">
      <dgm:prSet/>
      <dgm:spPr/>
      <dgm:t>
        <a:bodyPr/>
        <a:lstStyle/>
        <a:p>
          <a:endParaRPr lang="en-IN"/>
        </a:p>
      </dgm:t>
    </dgm:pt>
    <dgm:pt modelId="{FD1A4BBF-5C1C-4477-8D78-82E0528F5097}" type="sibTrans" cxnId="{FAA20840-1515-47AC-A711-318FE341E816}">
      <dgm:prSet/>
      <dgm:spPr/>
      <dgm:t>
        <a:bodyPr/>
        <a:lstStyle/>
        <a:p>
          <a:endParaRPr lang="en-IN"/>
        </a:p>
      </dgm:t>
    </dgm:pt>
    <dgm:pt modelId="{B67FD0E9-3A0B-47EF-9F7C-CE0B32D1942C}" type="pres">
      <dgm:prSet presAssocID="{C395ED88-5AB9-42D5-A008-9A3BE139D2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B8E9EE-B77C-4D8D-9D67-0AFDD8ED5260}" type="pres">
      <dgm:prSet presAssocID="{7A010C3B-AFBC-4FC5-97A7-CD2DF7D230D0}" presName="root" presStyleCnt="0"/>
      <dgm:spPr/>
    </dgm:pt>
    <dgm:pt modelId="{FE4B3498-A2A9-480D-8831-9AF4F93E4363}" type="pres">
      <dgm:prSet presAssocID="{7A010C3B-AFBC-4FC5-97A7-CD2DF7D230D0}" presName="rootComposite" presStyleCnt="0"/>
      <dgm:spPr/>
    </dgm:pt>
    <dgm:pt modelId="{E4F36C3B-614B-4A0D-A21B-23841125167D}" type="pres">
      <dgm:prSet presAssocID="{7A010C3B-AFBC-4FC5-97A7-CD2DF7D230D0}" presName="rootText" presStyleLbl="node1" presStyleIdx="0" presStyleCnt="1" custScaleX="145430"/>
      <dgm:spPr/>
    </dgm:pt>
    <dgm:pt modelId="{6771DD27-EF0F-42FF-86C4-4447CFF35B3F}" type="pres">
      <dgm:prSet presAssocID="{7A010C3B-AFBC-4FC5-97A7-CD2DF7D230D0}" presName="rootConnector" presStyleLbl="node1" presStyleIdx="0" presStyleCnt="1"/>
      <dgm:spPr/>
    </dgm:pt>
    <dgm:pt modelId="{C8D46302-697C-43FF-A78D-B06C3EA99958}" type="pres">
      <dgm:prSet presAssocID="{7A010C3B-AFBC-4FC5-97A7-CD2DF7D230D0}" presName="childShape" presStyleCnt="0"/>
      <dgm:spPr/>
    </dgm:pt>
    <dgm:pt modelId="{46F7D98A-BBF6-4083-9565-CA5DD510449F}" type="pres">
      <dgm:prSet presAssocID="{6615F749-5612-49EB-884A-C3831673C12F}" presName="Name13" presStyleLbl="parChTrans1D2" presStyleIdx="0" presStyleCnt="2"/>
      <dgm:spPr/>
    </dgm:pt>
    <dgm:pt modelId="{2A68780D-960D-4E84-B817-C3AB6A0B12EB}" type="pres">
      <dgm:prSet presAssocID="{0F5E0D50-2216-4D55-9C04-D8DF221CFFD3}" presName="childText" presStyleLbl="bgAcc1" presStyleIdx="0" presStyleCnt="2" custScaleX="133439">
        <dgm:presLayoutVars>
          <dgm:bulletEnabled val="1"/>
        </dgm:presLayoutVars>
      </dgm:prSet>
      <dgm:spPr/>
    </dgm:pt>
    <dgm:pt modelId="{827EBE27-D985-4BC8-8D8A-F3E0654B9F59}" type="pres">
      <dgm:prSet presAssocID="{A928D8DF-312E-47D7-BE2F-83553848F73A}" presName="Name13" presStyleLbl="parChTrans1D2" presStyleIdx="1" presStyleCnt="2"/>
      <dgm:spPr/>
    </dgm:pt>
    <dgm:pt modelId="{405416F3-10A1-4AD5-8DDB-F428708066FB}" type="pres">
      <dgm:prSet presAssocID="{BA6CA567-BCEC-4488-9E5E-7CBF08FD4CE8}" presName="childText" presStyleLbl="bgAcc1" presStyleIdx="1" presStyleCnt="2" custScaleX="136760">
        <dgm:presLayoutVars>
          <dgm:bulletEnabled val="1"/>
        </dgm:presLayoutVars>
      </dgm:prSet>
      <dgm:spPr/>
    </dgm:pt>
  </dgm:ptLst>
  <dgm:cxnLst>
    <dgm:cxn modelId="{113B0704-19B7-488D-8FD1-89102EFCBCAE}" type="presOf" srcId="{7A010C3B-AFBC-4FC5-97A7-CD2DF7D230D0}" destId="{6771DD27-EF0F-42FF-86C4-4447CFF35B3F}" srcOrd="1" destOrd="0" presId="urn:microsoft.com/office/officeart/2005/8/layout/hierarchy3"/>
    <dgm:cxn modelId="{D32CEA20-268A-42C1-89C0-BDF3951617B9}" type="presOf" srcId="{A928D8DF-312E-47D7-BE2F-83553848F73A}" destId="{827EBE27-D985-4BC8-8D8A-F3E0654B9F59}" srcOrd="0" destOrd="0" presId="urn:microsoft.com/office/officeart/2005/8/layout/hierarchy3"/>
    <dgm:cxn modelId="{FAA20840-1515-47AC-A711-318FE341E816}" srcId="{7A010C3B-AFBC-4FC5-97A7-CD2DF7D230D0}" destId="{BA6CA567-BCEC-4488-9E5E-7CBF08FD4CE8}" srcOrd="1" destOrd="0" parTransId="{A928D8DF-312E-47D7-BE2F-83553848F73A}" sibTransId="{FD1A4BBF-5C1C-4477-8D78-82E0528F5097}"/>
    <dgm:cxn modelId="{3ED8045D-8AEC-45CD-BA4C-E3F291EF0CA8}" type="presOf" srcId="{6615F749-5612-49EB-884A-C3831673C12F}" destId="{46F7D98A-BBF6-4083-9565-CA5DD510449F}" srcOrd="0" destOrd="0" presId="urn:microsoft.com/office/officeart/2005/8/layout/hierarchy3"/>
    <dgm:cxn modelId="{844B8168-3BE3-40D0-978A-2FFEA371FFCE}" type="presOf" srcId="{C395ED88-5AB9-42D5-A008-9A3BE139D2C1}" destId="{B67FD0E9-3A0B-47EF-9F7C-CE0B32D1942C}" srcOrd="0" destOrd="0" presId="urn:microsoft.com/office/officeart/2005/8/layout/hierarchy3"/>
    <dgm:cxn modelId="{526957A6-3AF1-47C7-9442-925B8391BFA6}" type="presOf" srcId="{7A010C3B-AFBC-4FC5-97A7-CD2DF7D230D0}" destId="{E4F36C3B-614B-4A0D-A21B-23841125167D}" srcOrd="0" destOrd="0" presId="urn:microsoft.com/office/officeart/2005/8/layout/hierarchy3"/>
    <dgm:cxn modelId="{99C9D7A8-2D9C-4B2B-AB12-4E9EB21DEF7B}" type="presOf" srcId="{BA6CA567-BCEC-4488-9E5E-7CBF08FD4CE8}" destId="{405416F3-10A1-4AD5-8DDB-F428708066FB}" srcOrd="0" destOrd="0" presId="urn:microsoft.com/office/officeart/2005/8/layout/hierarchy3"/>
    <dgm:cxn modelId="{6E6F64C8-6B67-48CC-8490-B1211D53126B}" type="presOf" srcId="{0F5E0D50-2216-4D55-9C04-D8DF221CFFD3}" destId="{2A68780D-960D-4E84-B817-C3AB6A0B12EB}" srcOrd="0" destOrd="0" presId="urn:microsoft.com/office/officeart/2005/8/layout/hierarchy3"/>
    <dgm:cxn modelId="{C42BE6D0-4E68-468E-B992-19E4457EA0EE}" srcId="{7A010C3B-AFBC-4FC5-97A7-CD2DF7D230D0}" destId="{0F5E0D50-2216-4D55-9C04-D8DF221CFFD3}" srcOrd="0" destOrd="0" parTransId="{6615F749-5612-49EB-884A-C3831673C12F}" sibTransId="{FA76FCB7-5E54-402B-82A5-F0D525D92D53}"/>
    <dgm:cxn modelId="{74C91EDB-6CC8-4211-9584-66DBC87341B2}" srcId="{C395ED88-5AB9-42D5-A008-9A3BE139D2C1}" destId="{7A010C3B-AFBC-4FC5-97A7-CD2DF7D230D0}" srcOrd="0" destOrd="0" parTransId="{A29F9955-A97F-4039-B0F0-B4DBC074E990}" sibTransId="{ABBE5D71-EBB6-43C0-A45A-E5F2763EEA24}"/>
    <dgm:cxn modelId="{8DB36228-6DCC-4A87-919D-B4A65AEA949A}" type="presParOf" srcId="{B67FD0E9-3A0B-47EF-9F7C-CE0B32D1942C}" destId="{E8B8E9EE-B77C-4D8D-9D67-0AFDD8ED5260}" srcOrd="0" destOrd="0" presId="urn:microsoft.com/office/officeart/2005/8/layout/hierarchy3"/>
    <dgm:cxn modelId="{53C583FC-6A72-4BE8-974F-A67FA892F3DC}" type="presParOf" srcId="{E8B8E9EE-B77C-4D8D-9D67-0AFDD8ED5260}" destId="{FE4B3498-A2A9-480D-8831-9AF4F93E4363}" srcOrd="0" destOrd="0" presId="urn:microsoft.com/office/officeart/2005/8/layout/hierarchy3"/>
    <dgm:cxn modelId="{0796723F-7B3D-417B-965C-782FA4A9C4F8}" type="presParOf" srcId="{FE4B3498-A2A9-480D-8831-9AF4F93E4363}" destId="{E4F36C3B-614B-4A0D-A21B-23841125167D}" srcOrd="0" destOrd="0" presId="urn:microsoft.com/office/officeart/2005/8/layout/hierarchy3"/>
    <dgm:cxn modelId="{49578E04-AD35-4A3B-AD9A-C0DD88993949}" type="presParOf" srcId="{FE4B3498-A2A9-480D-8831-9AF4F93E4363}" destId="{6771DD27-EF0F-42FF-86C4-4447CFF35B3F}" srcOrd="1" destOrd="0" presId="urn:microsoft.com/office/officeart/2005/8/layout/hierarchy3"/>
    <dgm:cxn modelId="{449C5F79-3E6C-4D18-9533-059BAE7514B5}" type="presParOf" srcId="{E8B8E9EE-B77C-4D8D-9D67-0AFDD8ED5260}" destId="{C8D46302-697C-43FF-A78D-B06C3EA99958}" srcOrd="1" destOrd="0" presId="urn:microsoft.com/office/officeart/2005/8/layout/hierarchy3"/>
    <dgm:cxn modelId="{6EF5C8FC-CF2A-48E0-A3FA-E4CAA325AEE1}" type="presParOf" srcId="{C8D46302-697C-43FF-A78D-B06C3EA99958}" destId="{46F7D98A-BBF6-4083-9565-CA5DD510449F}" srcOrd="0" destOrd="0" presId="urn:microsoft.com/office/officeart/2005/8/layout/hierarchy3"/>
    <dgm:cxn modelId="{14F5DF21-EFC3-448A-B044-6AC5419320E4}" type="presParOf" srcId="{C8D46302-697C-43FF-A78D-B06C3EA99958}" destId="{2A68780D-960D-4E84-B817-C3AB6A0B12EB}" srcOrd="1" destOrd="0" presId="urn:microsoft.com/office/officeart/2005/8/layout/hierarchy3"/>
    <dgm:cxn modelId="{AD1AAB38-DDF8-449E-AD69-A914F3D250C0}" type="presParOf" srcId="{C8D46302-697C-43FF-A78D-B06C3EA99958}" destId="{827EBE27-D985-4BC8-8D8A-F3E0654B9F59}" srcOrd="2" destOrd="0" presId="urn:microsoft.com/office/officeart/2005/8/layout/hierarchy3"/>
    <dgm:cxn modelId="{4C95CC85-9457-404C-AE6A-947AF64538D0}" type="presParOf" srcId="{C8D46302-697C-43FF-A78D-B06C3EA99958}" destId="{405416F3-10A1-4AD5-8DDB-F428708066F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D1DFF-84E5-422C-A631-778A10A07831}">
      <dsp:nvSpPr>
        <dsp:cNvPr id="0" name=""/>
        <dsp:cNvSpPr/>
      </dsp:nvSpPr>
      <dsp:spPr>
        <a:xfrm>
          <a:off x="1396447" y="247"/>
          <a:ext cx="3355010" cy="1068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400" kern="1200" dirty="0">
              <a:latin typeface="Georgia" panose="02040502050405020303" pitchFamily="18" charset="0"/>
            </a:rPr>
            <a:t>User Roles and Profiles </a:t>
          </a:r>
          <a:endParaRPr lang="en-IN" sz="3400" kern="1200" dirty="0"/>
        </a:p>
      </dsp:txBody>
      <dsp:txXfrm>
        <a:off x="1427748" y="31548"/>
        <a:ext cx="3292408" cy="1006076"/>
      </dsp:txXfrm>
    </dsp:sp>
    <dsp:sp modelId="{DC5C77B4-C226-453A-BB8E-E9C2174610BA}">
      <dsp:nvSpPr>
        <dsp:cNvPr id="0" name=""/>
        <dsp:cNvSpPr/>
      </dsp:nvSpPr>
      <dsp:spPr>
        <a:xfrm>
          <a:off x="1731948" y="1068926"/>
          <a:ext cx="335501" cy="801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09"/>
              </a:lnTo>
              <a:lnTo>
                <a:pt x="335501" y="801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63E1A-FA20-4497-8B48-93B1C4688709}">
      <dsp:nvSpPr>
        <dsp:cNvPr id="0" name=""/>
        <dsp:cNvSpPr/>
      </dsp:nvSpPr>
      <dsp:spPr>
        <a:xfrm>
          <a:off x="2067449" y="1336095"/>
          <a:ext cx="1709886" cy="1068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Drivers</a:t>
          </a:r>
          <a:endParaRPr lang="en-IN" sz="3600" kern="1200" dirty="0"/>
        </a:p>
      </dsp:txBody>
      <dsp:txXfrm>
        <a:off x="2098750" y="1367396"/>
        <a:ext cx="1647284" cy="1006076"/>
      </dsp:txXfrm>
    </dsp:sp>
    <dsp:sp modelId="{5B067966-5474-406D-92FF-0F18194406A6}">
      <dsp:nvSpPr>
        <dsp:cNvPr id="0" name=""/>
        <dsp:cNvSpPr/>
      </dsp:nvSpPr>
      <dsp:spPr>
        <a:xfrm>
          <a:off x="1731948" y="1068926"/>
          <a:ext cx="335501" cy="2073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819"/>
              </a:lnTo>
              <a:lnTo>
                <a:pt x="335501" y="2073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4AC9D-AAAE-4E69-A141-52277D8F9846}">
      <dsp:nvSpPr>
        <dsp:cNvPr id="0" name=""/>
        <dsp:cNvSpPr/>
      </dsp:nvSpPr>
      <dsp:spPr>
        <a:xfrm>
          <a:off x="2067449" y="2671944"/>
          <a:ext cx="1750957" cy="941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Riders</a:t>
          </a:r>
          <a:endParaRPr lang="en-IN" sz="3600" kern="1200" dirty="0"/>
        </a:p>
      </dsp:txBody>
      <dsp:txXfrm>
        <a:off x="2095028" y="2699523"/>
        <a:ext cx="1695799" cy="886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36C3B-614B-4A0D-A21B-23841125167D}">
      <dsp:nvSpPr>
        <dsp:cNvPr id="0" name=""/>
        <dsp:cNvSpPr/>
      </dsp:nvSpPr>
      <dsp:spPr>
        <a:xfrm>
          <a:off x="1146768" y="1532"/>
          <a:ext cx="2947694" cy="1013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Georgia" panose="02040502050405020303" pitchFamily="18" charset="0"/>
              <a:cs typeface="Times New Roman" panose="02020603050405020304" pitchFamily="18" charset="0"/>
            </a:rPr>
            <a:t>Vehicle Types</a:t>
          </a:r>
        </a:p>
      </dsp:txBody>
      <dsp:txXfrm>
        <a:off x="1176451" y="31215"/>
        <a:ext cx="2888328" cy="954075"/>
      </dsp:txXfrm>
    </dsp:sp>
    <dsp:sp modelId="{46F7D98A-BBF6-4083-9565-CA5DD510449F}">
      <dsp:nvSpPr>
        <dsp:cNvPr id="0" name=""/>
        <dsp:cNvSpPr/>
      </dsp:nvSpPr>
      <dsp:spPr>
        <a:xfrm>
          <a:off x="1441537" y="1014973"/>
          <a:ext cx="294769" cy="76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080"/>
              </a:lnTo>
              <a:lnTo>
                <a:pt x="294769" y="7600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8780D-960D-4E84-B817-C3AB6A0B12EB}">
      <dsp:nvSpPr>
        <dsp:cNvPr id="0" name=""/>
        <dsp:cNvSpPr/>
      </dsp:nvSpPr>
      <dsp:spPr>
        <a:xfrm>
          <a:off x="1736307" y="1268333"/>
          <a:ext cx="2163721" cy="1013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Supported Vehicle Options</a:t>
          </a:r>
        </a:p>
      </dsp:txBody>
      <dsp:txXfrm>
        <a:off x="1765990" y="1298016"/>
        <a:ext cx="2104355" cy="954075"/>
      </dsp:txXfrm>
    </dsp:sp>
    <dsp:sp modelId="{827EBE27-D985-4BC8-8D8A-F3E0654B9F59}">
      <dsp:nvSpPr>
        <dsp:cNvPr id="0" name=""/>
        <dsp:cNvSpPr/>
      </dsp:nvSpPr>
      <dsp:spPr>
        <a:xfrm>
          <a:off x="1441537" y="1014973"/>
          <a:ext cx="294769" cy="2026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882"/>
              </a:lnTo>
              <a:lnTo>
                <a:pt x="294769" y="2026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416F3-10A1-4AD5-8DDB-F428708066FB}">
      <dsp:nvSpPr>
        <dsp:cNvPr id="0" name=""/>
        <dsp:cNvSpPr/>
      </dsp:nvSpPr>
      <dsp:spPr>
        <a:xfrm>
          <a:off x="1736307" y="2535135"/>
          <a:ext cx="2217571" cy="1013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Customization</a:t>
          </a:r>
        </a:p>
      </dsp:txBody>
      <dsp:txXfrm>
        <a:off x="1765990" y="2564818"/>
        <a:ext cx="2158205" cy="95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8" y="1878496"/>
            <a:ext cx="5257800" cy="2096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Ride-Sharing</a:t>
            </a:r>
            <a:r>
              <a:rPr lang="en-US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 App with Driver and Rider Matching.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202" y="6201756"/>
            <a:ext cx="434714" cy="477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 Narrow" panose="020B0004020202020204" pitchFamily="34" charset="0"/>
              </a:rPr>
              <a:t>1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41C6D87-F509-DE1B-268A-B9361F6F5B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004" r="600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C7D2-F8B5-8F16-908F-2A00DE66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7F8EA8-9B88-5850-41C3-4617BCC4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66" y="6218927"/>
            <a:ext cx="523464" cy="4671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492141-7741-B8CA-D752-C9693EF7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7" y="637706"/>
            <a:ext cx="3813313" cy="7040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Conclusion: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32C88-8BE2-2879-0C9D-C4D5F3A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FF99D-95CB-55A7-5405-A524D1F2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38E1F-88D5-B733-3925-E891453B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025" y="6416675"/>
            <a:ext cx="2683566" cy="365125"/>
          </a:xfrm>
        </p:spPr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61FD5-6B28-D871-3C0B-1BCA87683F18}"/>
              </a:ext>
            </a:extLst>
          </p:cNvPr>
          <p:cNvSpPr txBox="1"/>
          <p:nvPr/>
        </p:nvSpPr>
        <p:spPr>
          <a:xfrm>
            <a:off x="1699595" y="1458451"/>
            <a:ext cx="8796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really powerful: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It lets us create a fast and smart system to match riders and drivers in real time.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1843D-5637-A943-D490-B045DEB3F868}"/>
              </a:ext>
            </a:extLst>
          </p:cNvPr>
          <p:cNvSpPr txBox="1"/>
          <p:nvPr/>
        </p:nvSpPr>
        <p:spPr>
          <a:xfrm>
            <a:off x="1689651" y="2753142"/>
            <a:ext cx="8726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can grow: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Using C++, we can easily add new features like carpooling or predicting busy times.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2279C-D724-35A1-6673-0B810DCE97E0}"/>
              </a:ext>
            </a:extLst>
          </p:cNvPr>
          <p:cNvSpPr txBox="1"/>
          <p:nvPr/>
        </p:nvSpPr>
        <p:spPr>
          <a:xfrm>
            <a:off x="1649898" y="4113674"/>
            <a:ext cx="8597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solves real problems: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By making transportation easy, quick, and reliable, this app can help both riders and drivers.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3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6" y="394623"/>
            <a:ext cx="4360916" cy="196095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0084-FC54-42F2-9B3A-553D97B0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148" y="1620075"/>
            <a:ext cx="5675243" cy="844826"/>
          </a:xfrm>
        </p:spPr>
        <p:txBody>
          <a:bodyPr>
            <a:noAutofit/>
          </a:bodyPr>
          <a:lstStyle/>
          <a:p>
            <a:r>
              <a:rPr lang="en-US" sz="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4EB8-FE5E-4752-81EF-DAF2F54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714123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BE14-BD4F-4DBD-9B58-FC4C6EC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4617" y="6416675"/>
            <a:ext cx="477078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E49-62B5-488C-B988-BDE7F7F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746435" y="6416675"/>
            <a:ext cx="243672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05AB21E-79F5-C493-68A0-DB710A3FA8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058" b="605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F83D502-3C3D-8829-82E0-38ECBECC5DE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00" r="80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938" y="6311346"/>
            <a:ext cx="516836" cy="450575"/>
          </a:xfrm>
        </p:spPr>
        <p:txBody>
          <a:bodyPr/>
          <a:lstStyle/>
          <a:p>
            <a:r>
              <a:rPr lang="en-US" sz="2000" dirty="0">
                <a:latin typeface="Aptos Narrow" panose="020B0004020202020204" pitchFamily="34" charset="0"/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2" y="1216022"/>
            <a:ext cx="4234067" cy="4041912"/>
          </a:xfrm>
        </p:spPr>
        <p:txBody>
          <a:bodyPr>
            <a:noAutofit/>
          </a:bodyPr>
          <a:lstStyle/>
          <a:p>
            <a:r>
              <a:rPr lang="en-IN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santosh_yarrabotula    -AP23110011421</a:t>
            </a:r>
          </a:p>
          <a:p>
            <a:r>
              <a:rPr lang="en-IN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praveen_vemulapati   - AP23110011455</a:t>
            </a:r>
            <a:endParaRPr lang="en-IN" sz="24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venkat_ketharajupalli -AP23110011456</a:t>
            </a:r>
          </a:p>
          <a:p>
            <a:r>
              <a:rPr lang="en-IN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premkumar_meruva   -AP23110011463</a:t>
            </a:r>
            <a:endParaRPr 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331227"/>
            <a:ext cx="2743200" cy="45057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2052" name="Picture 4" descr="How to Make a Top Rideshare App in 2023 | Create Your Own Rideshare App  with Softermii">
            <a:extLst>
              <a:ext uri="{FF2B5EF4-FFF2-40B4-BE49-F238E27FC236}">
                <a16:creationId xmlns:a16="http://schemas.microsoft.com/office/drawing/2014/main" id="{A00CFE74-CA3E-C407-9042-2C1386ADDAD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4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692A4C3-2EAE-BE5F-3FDC-B927D1B07E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1516" b="2151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66" y="6218927"/>
            <a:ext cx="523464" cy="4671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480929"/>
            <a:ext cx="10207487" cy="473799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Basic features of the app :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Matching Drivers and Riders: The app finds and matches riders with available drivers based on location and vehicle 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Support for Different Vehicles: It allows different types of vehicles like cars, bikes, and taxis, each with its own pricing and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Error Handling: It manages common problems, like when no drivers are available or when incorrect inputs are given.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5B82-405E-4242-85B4-2B74C39F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708B8-0261-4F63-A150-F20B767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025" y="6416675"/>
            <a:ext cx="2683566" cy="365125"/>
          </a:xfrm>
        </p:spPr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C75FB-2AA2-047A-1316-3E6D53F1391C}"/>
              </a:ext>
            </a:extLst>
          </p:cNvPr>
          <p:cNvSpPr txBox="1"/>
          <p:nvPr/>
        </p:nvSpPr>
        <p:spPr>
          <a:xfrm>
            <a:off x="651180" y="280601"/>
            <a:ext cx="48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B83F0-3B54-EFEF-C237-1014043B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159" y="261384"/>
            <a:ext cx="3540981" cy="22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ABC29-7C7E-708B-852B-2983134C9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42EB38-14F6-B75F-2CA0-72918B69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66" y="6218927"/>
            <a:ext cx="523464" cy="4671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F538AE-93E5-AC24-B864-E8F63EDD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78" y="4472609"/>
            <a:ext cx="550581" cy="13752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8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A0458-6D11-F0BD-B6E5-52B93A54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E602-3FAE-4DE1-BE58-2EB6C37B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E2014-2E1E-C9DE-8B0A-4C99B395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025" y="6416675"/>
            <a:ext cx="2683566" cy="365125"/>
          </a:xfrm>
        </p:spPr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14843-C641-F38C-F33A-612A834AC9EC}"/>
              </a:ext>
            </a:extLst>
          </p:cNvPr>
          <p:cNvSpPr txBox="1"/>
          <p:nvPr/>
        </p:nvSpPr>
        <p:spPr>
          <a:xfrm>
            <a:off x="683718" y="471998"/>
            <a:ext cx="687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Functionalities: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3EDBED8-7BF8-ED43-4C9C-EB38930CB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039246"/>
              </p:ext>
            </p:extLst>
          </p:nvPr>
        </p:nvGraphicFramePr>
        <p:xfrm>
          <a:off x="451677" y="1584371"/>
          <a:ext cx="6147906" cy="361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C9E6A02B-7DC2-8F90-31AE-9E421D945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72458"/>
              </p:ext>
            </p:extLst>
          </p:nvPr>
        </p:nvGraphicFramePr>
        <p:xfrm>
          <a:off x="6231835" y="1584371"/>
          <a:ext cx="5241231" cy="3550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5719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5E966C-348A-4612-AA0F-4CB332F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 dirty="0"/>
              <a:t>Inheritance: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0A4A6-1E81-4E15-BACB-2FC11969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C940-7337-4F75-A34B-2EB108EE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59CF-F779-4F57-B3F6-BE1837D9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1B7C8-B3E0-D6BB-6024-1B9731EF1154}"/>
              </a:ext>
            </a:extLst>
          </p:cNvPr>
          <p:cNvSpPr txBox="1"/>
          <p:nvPr/>
        </p:nvSpPr>
        <p:spPr>
          <a:xfrm>
            <a:off x="97655" y="2080675"/>
            <a:ext cx="68432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HERE MULTILEVEL INHERITANCE IS USED.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THE BASE CLASS IS VECHILE CLASS.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THE DERIVED CLASSES ARE CAR , TAXI , BIKE.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THESE THREE CLASSES ARE INHERITING MEMBERS VARIABLES COSTPERKM,DISTANCE 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cs typeface="Times New Roman" panose="02020603050405020304" pitchFamily="18" charset="0"/>
              </a:rPr>
              <a:t>THESE THREE DERIVED CLASSES ARE INHERITING A MEMBER FUNCTION CALCULATE COST.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C49A40-1984-6478-FA63-91CC1451FC3B}"/>
              </a:ext>
            </a:extLst>
          </p:cNvPr>
          <p:cNvSpPr/>
          <p:nvPr/>
        </p:nvSpPr>
        <p:spPr>
          <a:xfrm>
            <a:off x="8416031" y="445007"/>
            <a:ext cx="2461325" cy="1242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VECHILE:</a:t>
            </a:r>
          </a:p>
          <a:p>
            <a:pPr algn="ctr"/>
            <a:r>
              <a:rPr lang="en-IN" dirty="0" err="1">
                <a:latin typeface="Aptos Narrow" panose="020B0004020202020204" pitchFamily="34" charset="0"/>
              </a:rPr>
              <a:t>Attributes:Cost</a:t>
            </a:r>
            <a:r>
              <a:rPr lang="en-IN" dirty="0">
                <a:latin typeface="Aptos Narrow" panose="020B0004020202020204" pitchFamily="34" charset="0"/>
              </a:rPr>
              <a:t>/km,</a:t>
            </a:r>
          </a:p>
          <a:p>
            <a:pPr algn="ctr"/>
            <a:r>
              <a:rPr lang="en-IN" dirty="0">
                <a:latin typeface="Aptos Narrow" panose="020B0004020202020204" pitchFamily="34" charset="0"/>
              </a:rPr>
              <a:t>Distance.</a:t>
            </a:r>
          </a:p>
          <a:p>
            <a:pPr algn="ctr"/>
            <a:r>
              <a:rPr lang="en-IN" dirty="0">
                <a:latin typeface="Aptos Narrow" panose="020B0004020202020204" pitchFamily="34" charset="0"/>
              </a:rPr>
              <a:t>Void </a:t>
            </a:r>
            <a:r>
              <a:rPr lang="en-IN" dirty="0" err="1">
                <a:latin typeface="Aptos Narrow" panose="020B0004020202020204" pitchFamily="34" charset="0"/>
              </a:rPr>
              <a:t>calculatecost</a:t>
            </a:r>
            <a:r>
              <a:rPr lang="en-IN" dirty="0">
                <a:latin typeface="Aptos Narrow" panose="020B0004020202020204" pitchFamily="34" charset="0"/>
              </a:rPr>
              <a:t>();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3B505-F848-C485-0658-E570797A40AB}"/>
              </a:ext>
            </a:extLst>
          </p:cNvPr>
          <p:cNvSpPr/>
          <p:nvPr/>
        </p:nvSpPr>
        <p:spPr>
          <a:xfrm>
            <a:off x="6986443" y="2956263"/>
            <a:ext cx="1454758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763CF-7BC0-4C93-F951-5A97EE716F15}"/>
              </a:ext>
            </a:extLst>
          </p:cNvPr>
          <p:cNvSpPr/>
          <p:nvPr/>
        </p:nvSpPr>
        <p:spPr>
          <a:xfrm>
            <a:off x="8794821" y="2956264"/>
            <a:ext cx="1340527" cy="132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TAXI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B433CA-F03E-E976-3771-A8BC1C0341D6}"/>
              </a:ext>
            </a:extLst>
          </p:cNvPr>
          <p:cNvSpPr/>
          <p:nvPr/>
        </p:nvSpPr>
        <p:spPr>
          <a:xfrm>
            <a:off x="10520041" y="2927309"/>
            <a:ext cx="1340527" cy="1351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BIKE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266076-CCC6-06A5-D46D-25159038736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713822" y="1687880"/>
            <a:ext cx="1166646" cy="12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937E1B-64A4-BECB-F3FC-ECE61DFCA844}"/>
              </a:ext>
            </a:extLst>
          </p:cNvPr>
          <p:cNvCxnSpPr>
            <a:cxnSpLocks/>
          </p:cNvCxnSpPr>
          <p:nvPr/>
        </p:nvCxnSpPr>
        <p:spPr>
          <a:xfrm flipH="1">
            <a:off x="9356789" y="1687880"/>
            <a:ext cx="89329" cy="128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0F42D-76A4-2FA9-14E6-7C020B5633F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61706" y="1720277"/>
            <a:ext cx="828599" cy="12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 dirty="0"/>
              <a:t>Polymorphism: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2B6D-3B16-4B06-900F-48092EB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B4D6E-619F-AF90-AE4E-1A8611D15B0E}"/>
              </a:ext>
            </a:extLst>
          </p:cNvPr>
          <p:cNvSpPr txBox="1"/>
          <p:nvPr/>
        </p:nvSpPr>
        <p:spPr>
          <a:xfrm>
            <a:off x="701336" y="2136338"/>
            <a:ext cx="7217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-&gt;HERE RUN TIME POLYMORPHISM IS USED.</a:t>
            </a:r>
          </a:p>
          <a:p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-&gt;BY USING VIRTUAL KEYWORD WE ARE ATTAINING </a:t>
            </a:r>
          </a:p>
          <a:p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   THE POLYMORPHISM.</a:t>
            </a:r>
          </a:p>
          <a:p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-&gt;IN THESE CODE WE ARE USING WE ARE YOU USING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   A MEMBER FUNCTION CALCULATE COST();</a:t>
            </a:r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1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9E828-4015-5F08-BDA3-F95E7064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04F6D2-A81D-3539-7EC4-DABB2B92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66" y="6218927"/>
            <a:ext cx="523464" cy="4671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45AF8D-B262-922D-C211-4B558BEB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1" y="1200150"/>
            <a:ext cx="10706520" cy="46477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Bike: 1 km = 8 Rupees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Car:  1 km = 12 Rupees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Taxi: 1 km = 10 Rupees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Price Calculation Formula: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Total Price = Distance (in km) × Rate per km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C1A09-9375-ED50-9B59-5F905D0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260C-4185-BE7F-2CE3-91489BC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ED20-C505-6D0F-FE3D-A192E8E8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025" y="6416675"/>
            <a:ext cx="2683566" cy="365125"/>
          </a:xfrm>
        </p:spPr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EE00-6F3A-4EB2-8B28-C32BE136D1D3}"/>
              </a:ext>
            </a:extLst>
          </p:cNvPr>
          <p:cNvSpPr txBox="1"/>
          <p:nvPr/>
        </p:nvSpPr>
        <p:spPr>
          <a:xfrm>
            <a:off x="477978" y="369128"/>
            <a:ext cx="908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&amp; Price Calculation Vehicle Pricing: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9718E-B6AB-A626-5FD8-3C54586B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325" y="4234445"/>
            <a:ext cx="2303585" cy="2295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BC27A-872D-BB4F-E32B-3AC04670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80" y="327700"/>
            <a:ext cx="3600185" cy="3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8026-FFA6-4A0C-C098-18636A327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B63FDE-CF63-37AA-3202-A160A3FA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66" y="6218927"/>
            <a:ext cx="523464" cy="4671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5A467-705B-7A25-D5A8-B782A73A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1" y="1143000"/>
            <a:ext cx="10706520" cy="524300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      Goal: Ensure smooth matching of drivers and riders.</a:t>
            </a:r>
          </a:p>
          <a:p>
            <a:r>
              <a:rPr lang="en-US" dirty="0">
                <a:latin typeface="Georgia" panose="02040502050405020303" pitchFamily="18" charset="0"/>
              </a:rPr>
              <a:t>Common Issues: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     Invalid Location: Validate and prompt for correction.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     Driver Rejection: Retry with another driver.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     Payment Failures: Retry or prompt for alternate payment.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Solution:</a:t>
            </a:r>
          </a:p>
          <a:p>
            <a:r>
              <a:rPr lang="en-US" dirty="0">
                <a:latin typeface="Georgia" panose="02040502050405020303" pitchFamily="18" charset="0"/>
              </a:rPr>
              <a:t>     </a:t>
            </a:r>
            <a:r>
              <a:rPr lang="en-US" sz="2400" dirty="0">
                <a:latin typeface="Georgia" panose="02040502050405020303" pitchFamily="18" charset="0"/>
              </a:rPr>
              <a:t>Retry Mechanisms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     User Notifications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   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122D7-05A2-BEA7-C0DE-6E9B50BC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9D944-541C-2E96-9FC4-BAF4A34F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D243A-B222-CC7E-4CBF-D970B74A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025" y="6416675"/>
            <a:ext cx="2683566" cy="365125"/>
          </a:xfrm>
        </p:spPr>
        <p:txBody>
          <a:bodyPr/>
          <a:lstStyle/>
          <a:p>
            <a:r>
              <a:rPr lang="en-US" sz="800" dirty="0"/>
              <a:t>.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34B09-D707-A4CB-6308-CBD51363EF4C}"/>
              </a:ext>
            </a:extLst>
          </p:cNvPr>
          <p:cNvSpPr txBox="1"/>
          <p:nvPr/>
        </p:nvSpPr>
        <p:spPr>
          <a:xfrm>
            <a:off x="718008" y="471998"/>
            <a:ext cx="687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Handling:</a:t>
            </a:r>
          </a:p>
        </p:txBody>
      </p:sp>
    </p:spTree>
    <p:extLst>
      <p:ext uri="{BB962C8B-B14F-4D97-AF65-F5344CB8AC3E}">
        <p14:creationId xmlns:p14="http://schemas.microsoft.com/office/powerpoint/2010/main" val="10691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68580"/>
            <a:ext cx="3280410" cy="6521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B885687-77E0-5798-88B2-99A7D5C17D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67" r="96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11DBDED-230D-080C-6FE8-165896431F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15" b="151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6D2A3A7-4DAC-10A3-BD10-4FEB915FD50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136" r="91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" name="Subtitle 22">
            <a:extLst>
              <a:ext uri="{FF2B5EF4-FFF2-40B4-BE49-F238E27FC236}">
                <a16:creationId xmlns:a16="http://schemas.microsoft.com/office/drawing/2014/main" id="{EF0C7AB5-3D7F-FDA0-9C3E-E663BFF51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" y="811530"/>
            <a:ext cx="11292840" cy="2971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Ride Matching: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Use machine learning to optimize driver-rider matching, improving efficiency and user satisfaction.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 Integration: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Explore self-driving cars to enhance convenience and reduce dependence on human drivers, improving scalability and cost-efficiency.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1172</TotalTime>
  <Words>477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 Narrow</vt:lpstr>
      <vt:lpstr>Arial</vt:lpstr>
      <vt:lpstr>Avenir Next LT Pro</vt:lpstr>
      <vt:lpstr>AvenirNext LT Pro Medium</vt:lpstr>
      <vt:lpstr>Calibri</vt:lpstr>
      <vt:lpstr>Georgia</vt:lpstr>
      <vt:lpstr>Posterama</vt:lpstr>
      <vt:lpstr>Sabon Next LT</vt:lpstr>
      <vt:lpstr>Segoe UI Semilight</vt:lpstr>
      <vt:lpstr>Times New Roman</vt:lpstr>
      <vt:lpstr>Wingdings</vt:lpstr>
      <vt:lpstr>DappledVTI</vt:lpstr>
      <vt:lpstr>Ride-Sharing App with Driver and Rider Matching.</vt:lpstr>
      <vt:lpstr>2</vt:lpstr>
      <vt:lpstr>3 </vt:lpstr>
      <vt:lpstr>3 </vt:lpstr>
      <vt:lpstr>Inheritance:</vt:lpstr>
      <vt:lpstr>Polymorphism:</vt:lpstr>
      <vt:lpstr>3 </vt:lpstr>
      <vt:lpstr>3 </vt:lpstr>
      <vt:lpstr>Future Scope:</vt:lpstr>
      <vt:lpstr>4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Kumar</dc:creator>
  <cp:lastModifiedBy>Akhil BHUPATHI</cp:lastModifiedBy>
  <cp:revision>7</cp:revision>
  <dcterms:created xsi:type="dcterms:W3CDTF">2024-11-15T11:59:59Z</dcterms:created>
  <dcterms:modified xsi:type="dcterms:W3CDTF">2024-11-20T13:46:09Z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