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5" r:id="rId2"/>
    <p:sldId id="277" r:id="rId3"/>
    <p:sldId id="279" r:id="rId4"/>
    <p:sldId id="289" r:id="rId5"/>
    <p:sldId id="292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298" r:id="rId14"/>
  </p:sldIdLst>
  <p:sldSz cx="9144000" cy="6858000" type="screen4x3"/>
  <p:notesSz cx="6665913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33" autoAdjust="0"/>
    <p:restoredTop sz="94715" autoAdjust="0"/>
  </p:normalViewPr>
  <p:slideViewPr>
    <p:cSldViewPr snapToObjects="1">
      <p:cViewPr>
        <p:scale>
          <a:sx n="110" d="100"/>
          <a:sy n="110" d="100"/>
        </p:scale>
        <p:origin x="-504" y="78"/>
      </p:cViewPr>
      <p:guideLst>
        <p:guide orient="horz" pos="3864"/>
        <p:guide orient="horz" pos="182"/>
        <p:guide orient="horz" pos="716"/>
        <p:guide pos="436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8562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5808" y="0"/>
            <a:ext cx="2888562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DAD12-8C7A-40E6-A835-9EF80F6F5463}" type="datetimeFigureOut">
              <a:rPr lang="de-DE" smtClean="0"/>
              <a:pPr/>
              <a:t>03.10.2013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592" y="4715153"/>
            <a:ext cx="533273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8562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5808" y="9428583"/>
            <a:ext cx="2888562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2488A-F268-4CF9-A0BA-4C922E419B2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291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279400"/>
            <a:ext cx="8820150" cy="58547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978782" y="3823065"/>
            <a:ext cx="4212717" cy="288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Title </a:t>
            </a:r>
            <a:r>
              <a:rPr lang="de-DE" noProof="0" dirty="0" err="1" smtClean="0"/>
              <a:t>of</a:t>
            </a:r>
            <a:r>
              <a:rPr lang="de-DE" noProof="0" dirty="0" smtClean="0"/>
              <a:t> </a:t>
            </a:r>
            <a:r>
              <a:rPr lang="de-DE" noProof="0" dirty="0" err="1" smtClean="0"/>
              <a:t>presentation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150233" y="4114800"/>
            <a:ext cx="4041267" cy="5334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Subheadline</a:t>
            </a:r>
            <a:endParaRPr lang="de-DE" noProof="0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84000" y="6237312"/>
            <a:ext cx="144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29347DE-C661-48A5-AC81-EAF47B4392D4}" type="datetime4">
              <a:rPr lang="en-US" smtClean="0"/>
              <a:pPr/>
              <a:t>October 3, 2013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79321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and picture 2-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655" y="288925"/>
            <a:ext cx="8279495" cy="540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5040314" y="1136650"/>
            <a:ext cx="3779836" cy="49974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84000" y="6408000"/>
            <a:ext cx="1440160" cy="14401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Chart </a:t>
            </a:r>
            <a:fld id="{CF7D4028-A4BA-421D-8347-AD26D14DE26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84000" y="6237312"/>
            <a:ext cx="144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A9214E9-8CF5-46F7-A26B-FF1253F758B9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1882" y="6237313"/>
            <a:ext cx="3816424" cy="200055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 algn="l">
              <a:lnSpc>
                <a:spcPts val="1300"/>
              </a:lnSpc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idx="1"/>
          </p:nvPr>
        </p:nvSpPr>
        <p:spPr>
          <a:xfrm>
            <a:off x="684000" y="1136650"/>
            <a:ext cx="3957362" cy="4989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</p:spTree>
    <p:extLst>
      <p:ext uri="{BB962C8B-B14F-4D97-AF65-F5344CB8AC3E}">
        <p14:creationId xmlns="" xmlns:p14="http://schemas.microsoft.com/office/powerpoint/2010/main" val="2013729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and picture 2-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655" y="288925"/>
            <a:ext cx="8279495" cy="540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5040314" y="1136650"/>
            <a:ext cx="3779836" cy="49974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84000" y="6408000"/>
            <a:ext cx="1440160" cy="14401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Chart </a:t>
            </a:r>
            <a:fld id="{CF7D4028-A4BA-421D-8347-AD26D14DE26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84000" y="6237312"/>
            <a:ext cx="144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A9214E9-8CF5-46F7-A26B-FF1253F758B9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1882" y="6237313"/>
            <a:ext cx="3816424" cy="200055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 algn="l">
              <a:lnSpc>
                <a:spcPts val="1300"/>
              </a:lnSpc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idx="1"/>
          </p:nvPr>
        </p:nvSpPr>
        <p:spPr>
          <a:xfrm>
            <a:off x="684000" y="1136650"/>
            <a:ext cx="3957362" cy="4989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</p:spTree>
    <p:extLst>
      <p:ext uri="{BB962C8B-B14F-4D97-AF65-F5344CB8AC3E}">
        <p14:creationId xmlns="" xmlns:p14="http://schemas.microsoft.com/office/powerpoint/2010/main" val="2013729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604" y="288925"/>
            <a:ext cx="8274546" cy="340467"/>
          </a:xfrm>
        </p:spPr>
        <p:txBody>
          <a:bodyPr/>
          <a:lstStyle>
            <a:lvl1pPr marL="176213" indent="-176213">
              <a:defRPr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136650"/>
            <a:ext cx="8820150" cy="49974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39631" y="647205"/>
            <a:ext cx="8080519" cy="285668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Subheadline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684000" y="6237312"/>
            <a:ext cx="144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3870524-DA4A-4273-8B3E-0015209FD323}" type="datetime4">
              <a:rPr lang="en-US" smtClean="0"/>
              <a:pPr/>
              <a:t>October 3, 2013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25795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656" y="288925"/>
            <a:ext cx="8279494" cy="540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 smtClean="0"/>
              <a:t>Agenda 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84000" y="6408000"/>
            <a:ext cx="1440160" cy="14401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Chart </a:t>
            </a:r>
            <a:fld id="{CF7D4028-A4BA-421D-8347-AD26D14DE26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684000" y="6237312"/>
            <a:ext cx="144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0E8C9D-EE05-43A2-922A-4DE4F2B973FD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1882" y="6237313"/>
            <a:ext cx="3816424" cy="200055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 algn="l">
              <a:lnSpc>
                <a:spcPts val="1300"/>
              </a:lnSpc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 hasCustomPrompt="1"/>
          </p:nvPr>
        </p:nvSpPr>
        <p:spPr>
          <a:xfrm>
            <a:off x="684212" y="1136650"/>
            <a:ext cx="8135937" cy="4997450"/>
          </a:xfrm>
        </p:spPr>
        <p:txBody>
          <a:bodyPr/>
          <a:lstStyle>
            <a:lvl1pPr marL="285750" indent="-285750">
              <a:spcAft>
                <a:spcPts val="1200"/>
              </a:spcAft>
              <a:buSzPct val="110000"/>
              <a:buFont typeface="Arial" pitchFamily="34" charset="0"/>
              <a:buChar char="►"/>
              <a:defRPr sz="1800" b="1"/>
            </a:lvl1pPr>
            <a:lvl2pPr marL="285750" marR="0" indent="-285750" algn="l" defTabSz="10878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10000"/>
              <a:buFont typeface="Arial" pitchFamily="34" charset="0"/>
              <a:buChar char="►"/>
              <a:tabLst/>
              <a:defRPr sz="1800" b="0" baseline="0">
                <a:solidFill>
                  <a:schemeClr val="accent1"/>
                </a:solidFill>
              </a:defRPr>
            </a:lvl2pPr>
            <a:lvl3pPr marL="719138" indent="-357188">
              <a:buFont typeface="Arial" pitchFamily="34" charset="0"/>
              <a:buChar char="►"/>
              <a:defRPr sz="1400" b="1"/>
            </a:lvl3pPr>
            <a:lvl4pPr marL="719138" indent="-357188">
              <a:buClr>
                <a:schemeClr val="accent1"/>
              </a:buClr>
              <a:buFont typeface="Arial" pitchFamily="34" charset="0"/>
              <a:buChar char="►"/>
              <a:defRPr lang="de-DE" sz="1400" b="0" kern="1200" baseline="0" noProof="0" dirty="0" smtClean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5963" indent="-354013">
              <a:buFont typeface="Arial" pitchFamily="34" charset="0"/>
              <a:buChar char="►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 smtClean="0"/>
              <a:t>Erster Punkt</a:t>
            </a:r>
          </a:p>
          <a:p>
            <a:pPr marL="719138" lvl="2" indent="-357188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►"/>
            </a:pPr>
            <a:r>
              <a:rPr lang="de-DE" dirty="0" smtClean="0"/>
              <a:t>Erster Unterpunkt</a:t>
            </a:r>
          </a:p>
          <a:p>
            <a:pPr lvl="3"/>
            <a:r>
              <a:rPr lang="de-DE" dirty="0" smtClean="0"/>
              <a:t>Zweiter Unterpunkt</a:t>
            </a:r>
          </a:p>
          <a:p>
            <a:pPr lvl="3"/>
            <a:r>
              <a:rPr lang="de-DE" dirty="0" smtClean="0"/>
              <a:t>Dritter Unterpunkt</a:t>
            </a:r>
          </a:p>
          <a:p>
            <a:pPr lvl="3"/>
            <a:r>
              <a:rPr lang="de-DE" dirty="0" smtClean="0"/>
              <a:t>Vierter Unterpunkt</a:t>
            </a:r>
          </a:p>
          <a:p>
            <a:pPr lvl="3"/>
            <a:endParaRPr lang="de-DE" dirty="0" smtClean="0"/>
          </a:p>
          <a:p>
            <a:pPr lvl="1"/>
            <a:r>
              <a:rPr lang="de-DE" dirty="0" smtClean="0"/>
              <a:t>Zweiter Punkt</a:t>
            </a:r>
          </a:p>
          <a:p>
            <a:pPr lvl="1"/>
            <a:r>
              <a:rPr lang="de-DE" dirty="0" smtClean="0"/>
              <a:t>Dritter Punkt</a:t>
            </a:r>
          </a:p>
          <a:p>
            <a:pPr lvl="1"/>
            <a:r>
              <a:rPr lang="de-DE" dirty="0" smtClean="0"/>
              <a:t>Vierter Punkt</a:t>
            </a:r>
          </a:p>
        </p:txBody>
      </p:sp>
    </p:spTree>
    <p:extLst>
      <p:ext uri="{BB962C8B-B14F-4D97-AF65-F5344CB8AC3E}">
        <p14:creationId xmlns="" xmlns:p14="http://schemas.microsoft.com/office/powerpoint/2010/main" val="224374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656" y="288925"/>
            <a:ext cx="8279494" cy="54000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84000" y="6408000"/>
            <a:ext cx="1440160" cy="14401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Chart </a:t>
            </a:r>
            <a:fld id="{CF7D4028-A4BA-421D-8347-AD26D14DE26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84000" y="6237312"/>
            <a:ext cx="144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CE9D5AB-587D-4572-AC18-AA44EA2F26C3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1882" y="6237313"/>
            <a:ext cx="3816424" cy="200055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 algn="l">
              <a:lnSpc>
                <a:spcPts val="1300"/>
              </a:lnSpc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684000" y="1136650"/>
            <a:ext cx="8136150" cy="4989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</p:spTree>
    <p:extLst>
      <p:ext uri="{BB962C8B-B14F-4D97-AF65-F5344CB8AC3E}">
        <p14:creationId xmlns="" xmlns:p14="http://schemas.microsoft.com/office/powerpoint/2010/main" val="12651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656" y="288925"/>
            <a:ext cx="8279494" cy="54000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84000" y="6408000"/>
            <a:ext cx="1440160" cy="14401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Chart </a:t>
            </a:r>
            <a:fld id="{CF7D4028-A4BA-421D-8347-AD26D14DE26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84000" y="6237312"/>
            <a:ext cx="144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7580620-4B47-4668-BA54-98702CEED287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1882" y="6237313"/>
            <a:ext cx="3816424" cy="200055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 algn="l">
              <a:lnSpc>
                <a:spcPts val="1300"/>
              </a:lnSpc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idx="1"/>
          </p:nvPr>
        </p:nvSpPr>
        <p:spPr>
          <a:xfrm>
            <a:off x="4872727" y="1136650"/>
            <a:ext cx="3947423" cy="4989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idx="10"/>
          </p:nvPr>
        </p:nvSpPr>
        <p:spPr>
          <a:xfrm>
            <a:off x="684000" y="1136650"/>
            <a:ext cx="3947423" cy="4989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</p:spTree>
    <p:extLst>
      <p:ext uri="{BB962C8B-B14F-4D97-AF65-F5344CB8AC3E}">
        <p14:creationId xmlns="" xmlns:p14="http://schemas.microsoft.com/office/powerpoint/2010/main" val="585719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2-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655" y="288925"/>
            <a:ext cx="8279495" cy="540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5040314" y="1136650"/>
            <a:ext cx="3779836" cy="49974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84000" y="6408000"/>
            <a:ext cx="1440160" cy="14401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Chart </a:t>
            </a:r>
            <a:fld id="{CF7D4028-A4BA-421D-8347-AD26D14DE26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84000" y="6237312"/>
            <a:ext cx="144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863F753-E90D-4871-BB74-A69DE62A5C29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1882" y="6237313"/>
            <a:ext cx="3816424" cy="200055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 algn="l">
              <a:lnSpc>
                <a:spcPts val="1300"/>
              </a:lnSpc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idx="1"/>
          </p:nvPr>
        </p:nvSpPr>
        <p:spPr>
          <a:xfrm>
            <a:off x="684000" y="1136650"/>
            <a:ext cx="3957362" cy="4989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</p:spTree>
    <p:extLst>
      <p:ext uri="{BB962C8B-B14F-4D97-AF65-F5344CB8AC3E}">
        <p14:creationId xmlns="" xmlns:p14="http://schemas.microsoft.com/office/powerpoint/2010/main" val="2013729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2-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654" y="288925"/>
            <a:ext cx="8279496" cy="540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84213" y="1136650"/>
            <a:ext cx="3779837" cy="25328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84000" y="6408000"/>
            <a:ext cx="1440160" cy="14401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Chart </a:t>
            </a:r>
            <a:fld id="{CF7D4028-A4BA-421D-8347-AD26D14DE26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684000" y="6237312"/>
            <a:ext cx="144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4432693-17D9-4940-9F99-B38604AA8029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1882" y="6237313"/>
            <a:ext cx="3816424" cy="200055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 algn="l">
              <a:lnSpc>
                <a:spcPts val="1300"/>
              </a:lnSpc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idx="1"/>
          </p:nvPr>
        </p:nvSpPr>
        <p:spPr>
          <a:xfrm>
            <a:off x="5037551" y="1136650"/>
            <a:ext cx="3782599" cy="4989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idx="16"/>
          </p:nvPr>
        </p:nvSpPr>
        <p:spPr>
          <a:xfrm>
            <a:off x="684000" y="4168084"/>
            <a:ext cx="3790398" cy="1966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</p:spTree>
    <p:extLst>
      <p:ext uri="{BB962C8B-B14F-4D97-AF65-F5344CB8AC3E}">
        <p14:creationId xmlns="" xmlns:p14="http://schemas.microsoft.com/office/powerpoint/2010/main" val="3680049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2-colum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656" y="288925"/>
            <a:ext cx="8279494" cy="540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040313" y="1136650"/>
            <a:ext cx="3779837" cy="25328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84000" y="6408000"/>
            <a:ext cx="1440160" cy="14401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Chart </a:t>
            </a:r>
            <a:fld id="{CF7D4028-A4BA-421D-8347-AD26D14DE26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684000" y="6237312"/>
            <a:ext cx="144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5F63776-950D-4BFB-A4D1-D18807DA684C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1882" y="6237313"/>
            <a:ext cx="3816424" cy="200055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 algn="l">
              <a:lnSpc>
                <a:spcPts val="1300"/>
              </a:lnSpc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idx="1"/>
          </p:nvPr>
        </p:nvSpPr>
        <p:spPr>
          <a:xfrm>
            <a:off x="5031753" y="4168086"/>
            <a:ext cx="3788397" cy="19660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idx="16"/>
          </p:nvPr>
        </p:nvSpPr>
        <p:spPr>
          <a:xfrm>
            <a:off x="684000" y="1136650"/>
            <a:ext cx="3768518" cy="4989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</p:spTree>
    <p:extLst>
      <p:ext uri="{BB962C8B-B14F-4D97-AF65-F5344CB8AC3E}">
        <p14:creationId xmlns="" xmlns:p14="http://schemas.microsoft.com/office/powerpoint/2010/main" val="105055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656" y="288925"/>
            <a:ext cx="8279494" cy="540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84213" y="1136650"/>
            <a:ext cx="8135937" cy="49974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84000" y="6408000"/>
            <a:ext cx="1440160" cy="14401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Chart </a:t>
            </a:r>
            <a:fld id="{CF7D4028-A4BA-421D-8347-AD26D14DE26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684000" y="6237312"/>
            <a:ext cx="144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825C4EE-5B91-4106-AE77-53D2DDB57550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1882" y="6237313"/>
            <a:ext cx="3816424" cy="200055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 algn="l">
              <a:lnSpc>
                <a:spcPts val="1300"/>
              </a:lnSpc>
              <a:defRPr sz="1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74364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656" y="288925"/>
            <a:ext cx="7059216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212" y="1136650"/>
            <a:ext cx="8117787" cy="4989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</p:spTree>
    <p:extLst>
      <p:ext uri="{BB962C8B-B14F-4D97-AF65-F5344CB8AC3E}">
        <p14:creationId xmlns="" xmlns:p14="http://schemas.microsoft.com/office/powerpoint/2010/main" val="110817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1" r:id="rId3"/>
    <p:sldLayoutId id="2147483650" r:id="rId4"/>
    <p:sldLayoutId id="2147483658" r:id="rId5"/>
    <p:sldLayoutId id="2147483652" r:id="rId6"/>
    <p:sldLayoutId id="2147483653" r:id="rId7"/>
    <p:sldLayoutId id="2147483655" r:id="rId8"/>
    <p:sldLayoutId id="2147483654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/>
  <p:txStyles>
    <p:titleStyle>
      <a:lvl1pPr marL="176213" indent="-176213" algn="l" defTabSz="914400" rtl="0" eaLnBrk="1" latinLnBrk="0" hangingPunct="1">
        <a:spcBef>
          <a:spcPct val="0"/>
        </a:spcBef>
        <a:buClr>
          <a:schemeClr val="accent6"/>
        </a:buClr>
        <a:buFont typeface="Arial" pitchFamily="34" charset="0"/>
        <a:buChar char="&gt;"/>
        <a:defRPr sz="20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7188" indent="-176213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50" indent="-182563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4375" indent="-174625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§"/>
        <a:defRPr lang="de-DE" sz="1400" kern="1200" baseline="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6938" indent="-182563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14375" indent="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" r="36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GIT </a:t>
            </a:r>
            <a:r>
              <a:rPr lang="hu-HU" dirty="0" err="1" smtClean="0"/>
              <a:t>repository</a:t>
            </a:r>
            <a:r>
              <a:rPr lang="hu-HU" dirty="0" smtClean="0"/>
              <a:t> </a:t>
            </a:r>
            <a:r>
              <a:rPr lang="hu-HU" dirty="0" err="1" smtClean="0"/>
              <a:t>snaphot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fld id="{E9A9FC12-48BF-45D2-BF18-39C38897F632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3265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Megoldások</a:t>
            </a:r>
            <a:endParaRPr lang="de-DE" dirty="0"/>
          </a:p>
        </p:txBody>
      </p:sp>
      <p:pic>
        <p:nvPicPr>
          <p:cNvPr id="9" name="Picture Placeholder 8" descr="gitrepo_003.jp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tretch>
            <a:fillRect/>
          </a:stretch>
        </p:blipFill>
        <p:spPr>
          <a:xfrm>
            <a:off x="4067944" y="1520788"/>
            <a:ext cx="3859092" cy="4248472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DAC22A-A9BF-47D4-9F9C-8FD7F5D21EF0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kezdet.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Chart </a:t>
            </a:r>
            <a:fld id="{CF7D4028-A4BA-421D-8347-AD26D14DE26F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" name="Picture Placeholder 8" descr="gitrepo_0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654" y="1520788"/>
            <a:ext cx="3275261" cy="43643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24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Megoldások</a:t>
            </a:r>
            <a:endParaRPr lang="de-DE" dirty="0"/>
          </a:p>
        </p:txBody>
      </p:sp>
      <p:pic>
        <p:nvPicPr>
          <p:cNvPr id="9" name="Picture Placeholder 8" descr="gitrepo_003.jp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tretch>
            <a:fillRect/>
          </a:stretch>
        </p:blipFill>
        <p:spPr>
          <a:xfrm>
            <a:off x="863588" y="1593891"/>
            <a:ext cx="5214718" cy="4425136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DAC22A-A9BF-47D4-9F9C-8FD7F5D21EF0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Eszközök keresése.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Chart </a:t>
            </a:r>
            <a:fld id="{CF7D4028-A4BA-421D-8347-AD26D14DE26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5424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Megoldások</a:t>
            </a:r>
            <a:endParaRPr lang="de-DE" dirty="0"/>
          </a:p>
        </p:txBody>
      </p:sp>
      <p:pic>
        <p:nvPicPr>
          <p:cNvPr id="9" name="Picture Placeholder 8" descr="gitrepo_003.jp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tretch>
            <a:fillRect/>
          </a:stretch>
        </p:blipFill>
        <p:spPr>
          <a:xfrm>
            <a:off x="540655" y="1593891"/>
            <a:ext cx="3552328" cy="4425136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DAC22A-A9BF-47D4-9F9C-8FD7F5D21EF0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v0.1.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Chart </a:t>
            </a:r>
            <a:fld id="{CF7D4028-A4BA-421D-8347-AD26D14DE26F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0" name="Picture Placeholder 8" descr="gitrepo_0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2142" y="1593891"/>
            <a:ext cx="3552328" cy="4313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24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Készítők</a:t>
            </a:r>
            <a:br>
              <a:rPr lang="hu-HU" dirty="0" smtClean="0"/>
            </a:br>
            <a:endParaRPr lang="de-DE" dirty="0"/>
          </a:p>
        </p:txBody>
      </p:sp>
      <p:pic>
        <p:nvPicPr>
          <p:cNvPr id="9" name="Picture Placeholder 8" descr="gitrepo_003.jp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tretch>
            <a:fillRect/>
          </a:stretch>
        </p:blipFill>
        <p:spPr>
          <a:xfrm>
            <a:off x="684000" y="828925"/>
            <a:ext cx="3552328" cy="2262494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DAC22A-A9BF-47D4-9F9C-8FD7F5D21EF0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Chart </a:t>
            </a:r>
            <a:fld id="{CF7D4028-A4BA-421D-8347-AD26D14DE26F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0" name="Picture Placeholder 8" descr="gitrepo_0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636" y="3465004"/>
            <a:ext cx="3552328" cy="14794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24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 </a:t>
            </a:r>
            <a:r>
              <a:rPr lang="hu-HU" dirty="0" err="1" smtClean="0"/>
              <a:t>snapshot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fld id="{99B2B080-1462-4A6A-A0D6-B4DD0D25DA49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8" name="Bildplatzhalt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9" r="99"/>
          <a:stretch>
            <a:fillRect/>
          </a:stretch>
        </p:blipFill>
        <p:spPr>
          <a:xfrm>
            <a:off x="0" y="1136650"/>
            <a:ext cx="8820150" cy="4997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17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E5F864-1A82-4E51-91F2-F6748A7455E0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 smtClean="0"/>
              <a:t>A cél</a:t>
            </a:r>
            <a:endParaRPr lang="en-US" dirty="0" smtClean="0"/>
          </a:p>
          <a:p>
            <a:pPr lvl="1"/>
            <a:r>
              <a:rPr lang="hu-HU" dirty="0" smtClean="0"/>
              <a:t>Problémák</a:t>
            </a:r>
            <a:endParaRPr lang="en-US" dirty="0" smtClean="0"/>
          </a:p>
          <a:p>
            <a:pPr lvl="1"/>
            <a:r>
              <a:rPr lang="hu-HU" dirty="0" smtClean="0"/>
              <a:t>Megoldások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Chart </a:t>
            </a:r>
            <a:fld id="{CF7D4028-A4BA-421D-8347-AD26D14DE26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927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cél</a:t>
            </a:r>
            <a:endParaRPr lang="de-DE" dirty="0"/>
          </a:p>
        </p:txBody>
      </p:sp>
      <p:pic>
        <p:nvPicPr>
          <p:cNvPr id="9" name="Picture Placeholder 8" descr="gitrepo_003.jp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03848" y="1772816"/>
            <a:ext cx="5445273" cy="3931341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47C28A-FBCD-4908-B504-B982E092200C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</a:t>
            </a:r>
            <a:r>
              <a:rPr lang="hu-HU" dirty="0" err="1" smtClean="0"/>
              <a:t>zip</a:t>
            </a:r>
            <a:r>
              <a:rPr lang="hu-HU" dirty="0" smtClean="0"/>
              <a:t> csomagba összeszedni az egy </a:t>
            </a:r>
            <a:r>
              <a:rPr lang="hu-HU" dirty="0" err="1" smtClean="0"/>
              <a:t>TrackSpace</a:t>
            </a:r>
            <a:r>
              <a:rPr lang="hu-HU" dirty="0" smtClean="0"/>
              <a:t> </a:t>
            </a:r>
            <a:r>
              <a:rPr lang="hu-HU" dirty="0" err="1" smtClean="0"/>
              <a:t>issue-hez</a:t>
            </a:r>
            <a:r>
              <a:rPr lang="hu-HU" dirty="0" smtClean="0"/>
              <a:t> tartozó változtatott fájlokat. 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Chart </a:t>
            </a:r>
            <a:fld id="{CF7D4028-A4BA-421D-8347-AD26D14DE26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5424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E5F864-1A82-4E51-91F2-F6748A7455E0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hu-HU" dirty="0" smtClean="0"/>
              <a:t>A cél</a:t>
            </a:r>
            <a:endParaRPr lang="en-US" dirty="0" smtClean="0"/>
          </a:p>
          <a:p>
            <a:pPr lvl="1" defTabSz="914400">
              <a:buClr>
                <a:schemeClr val="accent6"/>
              </a:buClr>
            </a:pPr>
            <a:r>
              <a:rPr lang="hu-HU" b="1" dirty="0" smtClean="0">
                <a:solidFill>
                  <a:schemeClr val="tx1"/>
                </a:solidFill>
              </a:rPr>
              <a:t>Problémák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hu-HU" dirty="0" smtClean="0"/>
              <a:t>Megoldások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Chart </a:t>
            </a:r>
            <a:fld id="{CF7D4028-A4BA-421D-8347-AD26D14DE26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927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Problémák</a:t>
            </a:r>
            <a:endParaRPr lang="de-DE" dirty="0"/>
          </a:p>
        </p:txBody>
      </p:sp>
      <p:pic>
        <p:nvPicPr>
          <p:cNvPr id="9" name="Picture Placeholder 8" descr="gitrepo_003.jp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tretch>
            <a:fillRect/>
          </a:stretch>
        </p:blipFill>
        <p:spPr>
          <a:xfrm>
            <a:off x="3915302" y="1772816"/>
            <a:ext cx="4022364" cy="3931341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DAC22A-A9BF-47D4-9F9C-8FD7F5D21EF0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TrackSpace</a:t>
            </a:r>
            <a:r>
              <a:rPr lang="hu-HU" dirty="0" smtClean="0"/>
              <a:t> nem ad megfelelő támogatást.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Chart </a:t>
            </a:r>
            <a:fld id="{CF7D4028-A4BA-421D-8347-AD26D14DE26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5424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Problémák</a:t>
            </a:r>
            <a:endParaRPr lang="de-DE" dirty="0"/>
          </a:p>
        </p:txBody>
      </p:sp>
      <p:pic>
        <p:nvPicPr>
          <p:cNvPr id="9" name="Picture Placeholder 8" descr="gitrepo_003.jp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tretch>
            <a:fillRect/>
          </a:stretch>
        </p:blipFill>
        <p:spPr>
          <a:xfrm>
            <a:off x="3915302" y="2048894"/>
            <a:ext cx="4022364" cy="3379185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DAC22A-A9BF-47D4-9F9C-8FD7F5D21EF0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Fisheye</a:t>
            </a:r>
            <a:r>
              <a:rPr lang="hu-HU" dirty="0" smtClean="0"/>
              <a:t> nem ad megfelelő támogatást.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Chart </a:t>
            </a:r>
            <a:fld id="{CF7D4028-A4BA-421D-8347-AD26D14DE26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5424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E5F864-1A82-4E51-91F2-F6748A7455E0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hu-HU" dirty="0" smtClean="0"/>
              <a:t>A cél</a:t>
            </a:r>
            <a:endParaRPr lang="en-US" dirty="0" smtClean="0"/>
          </a:p>
          <a:p>
            <a:pPr lvl="1"/>
            <a:r>
              <a:rPr lang="hu-HU" dirty="0" smtClean="0"/>
              <a:t>Problémák</a:t>
            </a:r>
            <a:endParaRPr lang="en-US" dirty="0" smtClean="0"/>
          </a:p>
          <a:p>
            <a:pPr lvl="1" defTabSz="914400">
              <a:buClr>
                <a:schemeClr val="accent6"/>
              </a:buClr>
            </a:pPr>
            <a:r>
              <a:rPr lang="hu-HU" b="1" dirty="0" smtClean="0">
                <a:solidFill>
                  <a:schemeClr val="tx1"/>
                </a:solidFill>
              </a:rPr>
              <a:t>Megoldások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Chart </a:t>
            </a:r>
            <a:fld id="{CF7D4028-A4BA-421D-8347-AD26D14DE26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927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Megoldások</a:t>
            </a:r>
            <a:endParaRPr lang="de-DE" dirty="0"/>
          </a:p>
        </p:txBody>
      </p:sp>
      <p:pic>
        <p:nvPicPr>
          <p:cNvPr id="9" name="Picture Placeholder 8" descr="gitrepo_003.jp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tretch>
            <a:fillRect/>
          </a:stretch>
        </p:blipFill>
        <p:spPr>
          <a:xfrm>
            <a:off x="3915302" y="2803478"/>
            <a:ext cx="4022364" cy="1870017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DAC22A-A9BF-47D4-9F9C-8FD7F5D21EF0}" type="datetime4">
              <a:rPr lang="en-US" smtClean="0"/>
              <a:pPr/>
              <a:t>October 3, 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GIT repository snapshot  |  Lajos Molnár &amp; István Kiss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Kézmíves</a:t>
            </a:r>
            <a:r>
              <a:rPr lang="hu-HU" dirty="0" smtClean="0"/>
              <a:t> megoldás.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Chart </a:t>
            </a:r>
            <a:fld id="{CF7D4028-A4BA-421D-8347-AD26D14DE26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5424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fthansa Systems Folienmaster">
  <a:themeElements>
    <a:clrScheme name="Lufthansa Systems">
      <a:dk1>
        <a:sysClr val="windowText" lastClr="000000"/>
      </a:dk1>
      <a:lt1>
        <a:sysClr val="window" lastClr="FFFFFF"/>
      </a:lt1>
      <a:dk2>
        <a:srgbClr val="090948"/>
      </a:dk2>
      <a:lt2>
        <a:srgbClr val="FFB300"/>
      </a:lt2>
      <a:accent1>
        <a:srgbClr val="787878"/>
      </a:accent1>
      <a:accent2>
        <a:srgbClr val="9B9B9B"/>
      </a:accent2>
      <a:accent3>
        <a:srgbClr val="B4B4B4"/>
      </a:accent3>
      <a:accent4>
        <a:srgbClr val="D2D2D2"/>
      </a:accent4>
      <a:accent5>
        <a:srgbClr val="FFFFFF"/>
      </a:accent5>
      <a:accent6>
        <a:srgbClr val="FFB300"/>
      </a:accent6>
      <a:hlink>
        <a:srgbClr val="090948"/>
      </a:hlink>
      <a:folHlink>
        <a:srgbClr val="090948"/>
      </a:folHlink>
    </a:clrScheme>
    <a:fontScheme name="Lufthansa System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400" b="1" dirty="0" err="1" smtClean="0">
            <a:solidFill>
              <a:schemeClr val="tx1"/>
            </a:solidFill>
          </a:defRPr>
        </a:defPPr>
      </a:lstStyle>
      <a:style>
        <a:lnRef idx="2">
          <a:schemeClr val="accent4">
            <a:shade val="50000"/>
          </a:schemeClr>
        </a:lnRef>
        <a:fillRef idx="1002">
          <a:schemeClr val="lt2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199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Lufthansa Systems Folienmaster</vt:lpstr>
      <vt:lpstr>GIT repository snaphot</vt:lpstr>
      <vt:lpstr>Git repository snapshot</vt:lpstr>
      <vt:lpstr>Agenda</vt:lpstr>
      <vt:lpstr>A cél</vt:lpstr>
      <vt:lpstr>Agenda</vt:lpstr>
      <vt:lpstr>Problémák</vt:lpstr>
      <vt:lpstr>Problémák</vt:lpstr>
      <vt:lpstr>Agenda</vt:lpstr>
      <vt:lpstr>Megoldások</vt:lpstr>
      <vt:lpstr>Megoldások</vt:lpstr>
      <vt:lpstr>Megoldások</vt:lpstr>
      <vt:lpstr>Megoldások</vt:lpstr>
      <vt:lpstr>Készítők </vt:lpstr>
    </vt:vector>
  </TitlesOfParts>
  <Company>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platz24</dc:creator>
  <cp:lastModifiedBy>Molnár Lajos</cp:lastModifiedBy>
  <cp:revision>162</cp:revision>
  <cp:lastPrinted>2013-04-10T12:00:08Z</cp:lastPrinted>
  <dcterms:created xsi:type="dcterms:W3CDTF">2012-02-13T13:57:12Z</dcterms:created>
  <dcterms:modified xsi:type="dcterms:W3CDTF">2013-10-03T15:27:19Z</dcterms:modified>
</cp:coreProperties>
</file>