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</p:sldIdLst>
  <p:sldSz cx="12192000" cy="5121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38135"/>
            <a:ext cx="9144000" cy="1782962"/>
          </a:xfrm>
        </p:spPr>
        <p:txBody>
          <a:bodyPr anchor="b"/>
          <a:lstStyle>
            <a:lvl1pPr algn="ctr">
              <a:defRPr sz="44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89855"/>
            <a:ext cx="9144000" cy="1236456"/>
          </a:xfrm>
        </p:spPr>
        <p:txBody>
          <a:bodyPr/>
          <a:lstStyle>
            <a:lvl1pPr marL="0" indent="0" algn="ctr">
              <a:buNone/>
              <a:defRPr sz="1792"/>
            </a:lvl1pPr>
            <a:lvl2pPr marL="341437" indent="0" algn="ctr">
              <a:buNone/>
              <a:defRPr sz="1494"/>
            </a:lvl2pPr>
            <a:lvl3pPr marL="682874" indent="0" algn="ctr">
              <a:buNone/>
              <a:defRPr sz="1344"/>
            </a:lvl3pPr>
            <a:lvl4pPr marL="1024311" indent="0" algn="ctr">
              <a:buNone/>
              <a:defRPr sz="1195"/>
            </a:lvl4pPr>
            <a:lvl5pPr marL="1365748" indent="0" algn="ctr">
              <a:buNone/>
              <a:defRPr sz="1195"/>
            </a:lvl5pPr>
            <a:lvl6pPr marL="1707185" indent="0" algn="ctr">
              <a:buNone/>
              <a:defRPr sz="1195"/>
            </a:lvl6pPr>
            <a:lvl7pPr marL="2048622" indent="0" algn="ctr">
              <a:buNone/>
              <a:defRPr sz="1195"/>
            </a:lvl7pPr>
            <a:lvl8pPr marL="2390059" indent="0" algn="ctr">
              <a:buNone/>
              <a:defRPr sz="1195"/>
            </a:lvl8pPr>
            <a:lvl9pPr marL="2731496" indent="0" algn="ctr">
              <a:buNone/>
              <a:defRPr sz="119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7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3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2660"/>
            <a:ext cx="2628900" cy="43400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2660"/>
            <a:ext cx="7734300" cy="43400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3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76763"/>
            <a:ext cx="10515600" cy="2130308"/>
          </a:xfrm>
        </p:spPr>
        <p:txBody>
          <a:bodyPr anchor="b"/>
          <a:lstStyle>
            <a:lvl1pPr>
              <a:defRPr sz="44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27224"/>
            <a:ext cx="10515600" cy="1120279"/>
          </a:xfrm>
        </p:spPr>
        <p:txBody>
          <a:bodyPr/>
          <a:lstStyle>
            <a:lvl1pPr marL="0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1pPr>
            <a:lvl2pPr marL="341437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2pPr>
            <a:lvl3pPr marL="68287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024311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4pPr>
            <a:lvl5pPr marL="1365748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5pPr>
            <a:lvl6pPr marL="170718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6pPr>
            <a:lvl7pPr marL="2048622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7pPr>
            <a:lvl8pPr marL="2390059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8pPr>
            <a:lvl9pPr marL="2731496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8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63302"/>
            <a:ext cx="5181600" cy="3249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63302"/>
            <a:ext cx="5181600" cy="3249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2661"/>
            <a:ext cx="10515600" cy="9898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55424"/>
            <a:ext cx="5157787" cy="615264"/>
          </a:xfrm>
        </p:spPr>
        <p:txBody>
          <a:bodyPr anchor="b"/>
          <a:lstStyle>
            <a:lvl1pPr marL="0" indent="0">
              <a:buNone/>
              <a:defRPr sz="1792" b="1"/>
            </a:lvl1pPr>
            <a:lvl2pPr marL="341437" indent="0">
              <a:buNone/>
              <a:defRPr sz="1494" b="1"/>
            </a:lvl2pPr>
            <a:lvl3pPr marL="682874" indent="0">
              <a:buNone/>
              <a:defRPr sz="1344" b="1"/>
            </a:lvl3pPr>
            <a:lvl4pPr marL="1024311" indent="0">
              <a:buNone/>
              <a:defRPr sz="1195" b="1"/>
            </a:lvl4pPr>
            <a:lvl5pPr marL="1365748" indent="0">
              <a:buNone/>
              <a:defRPr sz="1195" b="1"/>
            </a:lvl5pPr>
            <a:lvl6pPr marL="1707185" indent="0">
              <a:buNone/>
              <a:defRPr sz="1195" b="1"/>
            </a:lvl6pPr>
            <a:lvl7pPr marL="2048622" indent="0">
              <a:buNone/>
              <a:defRPr sz="1195" b="1"/>
            </a:lvl7pPr>
            <a:lvl8pPr marL="2390059" indent="0">
              <a:buNone/>
              <a:defRPr sz="1195" b="1"/>
            </a:lvl8pPr>
            <a:lvl9pPr marL="2731496" indent="0">
              <a:buNone/>
              <a:defRPr sz="11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70688"/>
            <a:ext cx="5157787" cy="2751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55424"/>
            <a:ext cx="5183188" cy="615264"/>
          </a:xfrm>
        </p:spPr>
        <p:txBody>
          <a:bodyPr anchor="b"/>
          <a:lstStyle>
            <a:lvl1pPr marL="0" indent="0">
              <a:buNone/>
              <a:defRPr sz="1792" b="1"/>
            </a:lvl1pPr>
            <a:lvl2pPr marL="341437" indent="0">
              <a:buNone/>
              <a:defRPr sz="1494" b="1"/>
            </a:lvl2pPr>
            <a:lvl3pPr marL="682874" indent="0">
              <a:buNone/>
              <a:defRPr sz="1344" b="1"/>
            </a:lvl3pPr>
            <a:lvl4pPr marL="1024311" indent="0">
              <a:buNone/>
              <a:defRPr sz="1195" b="1"/>
            </a:lvl4pPr>
            <a:lvl5pPr marL="1365748" indent="0">
              <a:buNone/>
              <a:defRPr sz="1195" b="1"/>
            </a:lvl5pPr>
            <a:lvl6pPr marL="1707185" indent="0">
              <a:buNone/>
              <a:defRPr sz="1195" b="1"/>
            </a:lvl6pPr>
            <a:lvl7pPr marL="2048622" indent="0">
              <a:buNone/>
              <a:defRPr sz="1195" b="1"/>
            </a:lvl7pPr>
            <a:lvl8pPr marL="2390059" indent="0">
              <a:buNone/>
              <a:defRPr sz="1195" b="1"/>
            </a:lvl8pPr>
            <a:lvl9pPr marL="2731496" indent="0">
              <a:buNone/>
              <a:defRPr sz="11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70688"/>
            <a:ext cx="5183188" cy="2751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5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1418"/>
            <a:ext cx="3932237" cy="1194964"/>
          </a:xfrm>
        </p:spPr>
        <p:txBody>
          <a:bodyPr anchor="b"/>
          <a:lstStyle>
            <a:lvl1pPr>
              <a:defRPr sz="23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37369"/>
            <a:ext cx="6172200" cy="3639425"/>
          </a:xfrm>
        </p:spPr>
        <p:txBody>
          <a:bodyPr/>
          <a:lstStyle>
            <a:lvl1pPr>
              <a:defRPr sz="2390"/>
            </a:lvl1pPr>
            <a:lvl2pPr>
              <a:defRPr sz="2091"/>
            </a:lvl2pPr>
            <a:lvl3pPr>
              <a:defRPr sz="1792"/>
            </a:lvl3pPr>
            <a:lvl4pPr>
              <a:defRPr sz="1494"/>
            </a:lvl4pPr>
            <a:lvl5pPr>
              <a:defRPr sz="1494"/>
            </a:lvl5pPr>
            <a:lvl6pPr>
              <a:defRPr sz="1494"/>
            </a:lvl6pPr>
            <a:lvl7pPr>
              <a:defRPr sz="1494"/>
            </a:lvl7pPr>
            <a:lvl8pPr>
              <a:defRPr sz="1494"/>
            </a:lvl8pPr>
            <a:lvl9pPr>
              <a:defRPr sz="14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36382"/>
            <a:ext cx="3932237" cy="2846339"/>
          </a:xfrm>
        </p:spPr>
        <p:txBody>
          <a:bodyPr/>
          <a:lstStyle>
            <a:lvl1pPr marL="0" indent="0">
              <a:buNone/>
              <a:defRPr sz="1195"/>
            </a:lvl1pPr>
            <a:lvl2pPr marL="341437" indent="0">
              <a:buNone/>
              <a:defRPr sz="1046"/>
            </a:lvl2pPr>
            <a:lvl3pPr marL="682874" indent="0">
              <a:buNone/>
              <a:defRPr sz="896"/>
            </a:lvl3pPr>
            <a:lvl4pPr marL="1024311" indent="0">
              <a:buNone/>
              <a:defRPr sz="747"/>
            </a:lvl4pPr>
            <a:lvl5pPr marL="1365748" indent="0">
              <a:buNone/>
              <a:defRPr sz="747"/>
            </a:lvl5pPr>
            <a:lvl6pPr marL="1707185" indent="0">
              <a:buNone/>
              <a:defRPr sz="747"/>
            </a:lvl6pPr>
            <a:lvl7pPr marL="2048622" indent="0">
              <a:buNone/>
              <a:defRPr sz="747"/>
            </a:lvl7pPr>
            <a:lvl8pPr marL="2390059" indent="0">
              <a:buNone/>
              <a:defRPr sz="747"/>
            </a:lvl8pPr>
            <a:lvl9pPr marL="2731496" indent="0">
              <a:buNone/>
              <a:defRPr sz="74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1418"/>
            <a:ext cx="3932237" cy="1194964"/>
          </a:xfrm>
        </p:spPr>
        <p:txBody>
          <a:bodyPr anchor="b"/>
          <a:lstStyle>
            <a:lvl1pPr>
              <a:defRPr sz="23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37369"/>
            <a:ext cx="6172200" cy="3639425"/>
          </a:xfrm>
        </p:spPr>
        <p:txBody>
          <a:bodyPr anchor="t"/>
          <a:lstStyle>
            <a:lvl1pPr marL="0" indent="0">
              <a:buNone/>
              <a:defRPr sz="2390"/>
            </a:lvl1pPr>
            <a:lvl2pPr marL="341437" indent="0">
              <a:buNone/>
              <a:defRPr sz="2091"/>
            </a:lvl2pPr>
            <a:lvl3pPr marL="682874" indent="0">
              <a:buNone/>
              <a:defRPr sz="1792"/>
            </a:lvl3pPr>
            <a:lvl4pPr marL="1024311" indent="0">
              <a:buNone/>
              <a:defRPr sz="1494"/>
            </a:lvl4pPr>
            <a:lvl5pPr marL="1365748" indent="0">
              <a:buNone/>
              <a:defRPr sz="1494"/>
            </a:lvl5pPr>
            <a:lvl6pPr marL="1707185" indent="0">
              <a:buNone/>
              <a:defRPr sz="1494"/>
            </a:lvl6pPr>
            <a:lvl7pPr marL="2048622" indent="0">
              <a:buNone/>
              <a:defRPr sz="1494"/>
            </a:lvl7pPr>
            <a:lvl8pPr marL="2390059" indent="0">
              <a:buNone/>
              <a:defRPr sz="1494"/>
            </a:lvl8pPr>
            <a:lvl9pPr marL="2731496" indent="0">
              <a:buNone/>
              <a:defRPr sz="149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36382"/>
            <a:ext cx="3932237" cy="2846339"/>
          </a:xfrm>
        </p:spPr>
        <p:txBody>
          <a:bodyPr/>
          <a:lstStyle>
            <a:lvl1pPr marL="0" indent="0">
              <a:buNone/>
              <a:defRPr sz="1195"/>
            </a:lvl1pPr>
            <a:lvl2pPr marL="341437" indent="0">
              <a:buNone/>
              <a:defRPr sz="1046"/>
            </a:lvl2pPr>
            <a:lvl3pPr marL="682874" indent="0">
              <a:buNone/>
              <a:defRPr sz="896"/>
            </a:lvl3pPr>
            <a:lvl4pPr marL="1024311" indent="0">
              <a:buNone/>
              <a:defRPr sz="747"/>
            </a:lvl4pPr>
            <a:lvl5pPr marL="1365748" indent="0">
              <a:buNone/>
              <a:defRPr sz="747"/>
            </a:lvl5pPr>
            <a:lvl6pPr marL="1707185" indent="0">
              <a:buNone/>
              <a:defRPr sz="747"/>
            </a:lvl6pPr>
            <a:lvl7pPr marL="2048622" indent="0">
              <a:buNone/>
              <a:defRPr sz="747"/>
            </a:lvl7pPr>
            <a:lvl8pPr marL="2390059" indent="0">
              <a:buNone/>
              <a:defRPr sz="747"/>
            </a:lvl8pPr>
            <a:lvl9pPr marL="2731496" indent="0">
              <a:buNone/>
              <a:defRPr sz="74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0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2661"/>
            <a:ext cx="10515600" cy="989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63302"/>
            <a:ext cx="10515600" cy="3249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746664"/>
            <a:ext cx="274320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039B-8F4A-F44B-B2F5-65FFBA1231B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746664"/>
            <a:ext cx="411480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746664"/>
            <a:ext cx="274320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CE0EC-1439-E444-B23F-6D7D67C1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2874" rtl="0" eaLnBrk="1" latinLnBrk="0" hangingPunct="1">
        <a:lnSpc>
          <a:spcPct val="90000"/>
        </a:lnSpc>
        <a:spcBef>
          <a:spcPct val="0"/>
        </a:spcBef>
        <a:buNone/>
        <a:defRPr sz="32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718" indent="-170718" algn="l" defTabSz="682874" rtl="0" eaLnBrk="1" latinLnBrk="0" hangingPunct="1">
        <a:lnSpc>
          <a:spcPct val="90000"/>
        </a:lnSpc>
        <a:spcBef>
          <a:spcPts val="747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1pPr>
      <a:lvl2pPr marL="512155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2pPr>
      <a:lvl3pPr marL="853592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95029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536466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877903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219340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560777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902214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41437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82874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24311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365748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707185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048622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390059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731496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46"/>
          <a:stretch/>
        </p:blipFill>
        <p:spPr>
          <a:xfrm>
            <a:off x="428483" y="374485"/>
            <a:ext cx="11335035" cy="4372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19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0"/>
            <a:ext cx="9159041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8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4" y="409082"/>
            <a:ext cx="11548992" cy="43031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1463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1413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4</cp:revision>
  <cp:lastPrinted>2016-02-25T10:07:34Z</cp:lastPrinted>
  <dcterms:created xsi:type="dcterms:W3CDTF">2016-02-25T09:47:37Z</dcterms:created>
  <dcterms:modified xsi:type="dcterms:W3CDTF">2016-02-26T09:31:00Z</dcterms:modified>
</cp:coreProperties>
</file>