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84357-A385-4F07-9905-32EC491ECC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2C4D24-5516-4EC5-A754-37282E937D93}">
      <dgm:prSet/>
      <dgm:spPr/>
      <dgm:t>
        <a:bodyPr/>
        <a:lstStyle/>
        <a:p>
          <a:r>
            <a:rPr lang="en-GB" dirty="0"/>
            <a:t>Researching </a:t>
          </a:r>
          <a:endParaRPr lang="en-US" dirty="0"/>
        </a:p>
      </dgm:t>
    </dgm:pt>
    <dgm:pt modelId="{74F329DD-B3B4-4DEF-B264-5E7FE55524C1}" type="parTrans" cxnId="{FF695341-8CE2-43BD-BEE3-7EAFDD90F35B}">
      <dgm:prSet/>
      <dgm:spPr/>
      <dgm:t>
        <a:bodyPr/>
        <a:lstStyle/>
        <a:p>
          <a:endParaRPr lang="en-US"/>
        </a:p>
      </dgm:t>
    </dgm:pt>
    <dgm:pt modelId="{291580E2-F238-4A07-BAD8-829DE534C152}" type="sibTrans" cxnId="{FF695341-8CE2-43BD-BEE3-7EAFDD90F35B}">
      <dgm:prSet/>
      <dgm:spPr/>
      <dgm:t>
        <a:bodyPr/>
        <a:lstStyle/>
        <a:p>
          <a:endParaRPr lang="en-US"/>
        </a:p>
      </dgm:t>
    </dgm:pt>
    <dgm:pt modelId="{AD315074-8AC3-4DAB-9C74-BB4553EBD431}">
      <dgm:prSet/>
      <dgm:spPr/>
      <dgm:t>
        <a:bodyPr/>
        <a:lstStyle/>
        <a:p>
          <a:r>
            <a:rPr lang="en-GB" dirty="0"/>
            <a:t>Creating or finding a good dataset</a:t>
          </a:r>
          <a:endParaRPr lang="en-US" dirty="0"/>
        </a:p>
      </dgm:t>
    </dgm:pt>
    <dgm:pt modelId="{D7BFD72E-A996-4812-BA66-7870775B9DE2}" type="parTrans" cxnId="{4B0D3A81-F719-4504-9BDD-980FDCB85F5A}">
      <dgm:prSet/>
      <dgm:spPr/>
      <dgm:t>
        <a:bodyPr/>
        <a:lstStyle/>
        <a:p>
          <a:endParaRPr lang="en-US"/>
        </a:p>
      </dgm:t>
    </dgm:pt>
    <dgm:pt modelId="{EAAA2A4C-B8CB-4EDB-87E6-7134A05831B3}" type="sibTrans" cxnId="{4B0D3A81-F719-4504-9BDD-980FDCB85F5A}">
      <dgm:prSet/>
      <dgm:spPr/>
      <dgm:t>
        <a:bodyPr/>
        <a:lstStyle/>
        <a:p>
          <a:endParaRPr lang="en-US"/>
        </a:p>
      </dgm:t>
    </dgm:pt>
    <dgm:pt modelId="{B09D46FB-DB8E-4C26-9A3B-86BE2A816A58}">
      <dgm:prSet/>
      <dgm:spPr/>
      <dgm:t>
        <a:bodyPr/>
        <a:lstStyle/>
        <a:p>
          <a:r>
            <a:rPr lang="en-GB" dirty="0"/>
            <a:t>Finding and creating different models</a:t>
          </a:r>
          <a:endParaRPr lang="en-US" dirty="0"/>
        </a:p>
      </dgm:t>
    </dgm:pt>
    <dgm:pt modelId="{CF70B32F-6620-4F28-A99C-2F3AAABDE84D}" type="parTrans" cxnId="{492D07AB-886A-424D-ACAD-BFB85A180817}">
      <dgm:prSet/>
      <dgm:spPr/>
      <dgm:t>
        <a:bodyPr/>
        <a:lstStyle/>
        <a:p>
          <a:endParaRPr lang="en-US"/>
        </a:p>
      </dgm:t>
    </dgm:pt>
    <dgm:pt modelId="{C181260F-70DD-400A-809A-EFA86ADF6B7A}" type="sibTrans" cxnId="{492D07AB-886A-424D-ACAD-BFB85A180817}">
      <dgm:prSet/>
      <dgm:spPr/>
      <dgm:t>
        <a:bodyPr/>
        <a:lstStyle/>
        <a:p>
          <a:endParaRPr lang="en-US"/>
        </a:p>
      </dgm:t>
    </dgm:pt>
    <dgm:pt modelId="{FAACA303-A043-45F2-A185-18DDA945A756}">
      <dgm:prSet/>
      <dgm:spPr/>
      <dgm:t>
        <a:bodyPr/>
        <a:lstStyle/>
        <a:p>
          <a:r>
            <a:rPr lang="en-GB" dirty="0"/>
            <a:t>Testing the different models</a:t>
          </a:r>
          <a:endParaRPr lang="en-US" dirty="0"/>
        </a:p>
      </dgm:t>
    </dgm:pt>
    <dgm:pt modelId="{D903B0D6-702A-44EC-A44A-8C212DD934EE}" type="parTrans" cxnId="{FD6B3F98-AE34-43FA-8397-019C5A684BB7}">
      <dgm:prSet/>
      <dgm:spPr/>
      <dgm:t>
        <a:bodyPr/>
        <a:lstStyle/>
        <a:p>
          <a:endParaRPr lang="en-US"/>
        </a:p>
      </dgm:t>
    </dgm:pt>
    <dgm:pt modelId="{C401711E-A05A-4013-A9DB-5FD571EF873F}" type="sibTrans" cxnId="{FD6B3F98-AE34-43FA-8397-019C5A684BB7}">
      <dgm:prSet/>
      <dgm:spPr/>
      <dgm:t>
        <a:bodyPr/>
        <a:lstStyle/>
        <a:p>
          <a:endParaRPr lang="en-US"/>
        </a:p>
      </dgm:t>
    </dgm:pt>
    <dgm:pt modelId="{C893F530-6038-465A-9A71-00C31D028E64}">
      <dgm:prSet/>
      <dgm:spPr/>
      <dgm:t>
        <a:bodyPr/>
        <a:lstStyle/>
        <a:p>
          <a:r>
            <a:rPr lang="en-GB" dirty="0"/>
            <a:t>Noting down or results</a:t>
          </a:r>
          <a:endParaRPr lang="en-US" dirty="0"/>
        </a:p>
      </dgm:t>
    </dgm:pt>
    <dgm:pt modelId="{5D94698B-1465-4D33-B213-019A64C00C6B}" type="parTrans" cxnId="{EBDBE50C-0EBB-4926-8265-5E0A80A84723}">
      <dgm:prSet/>
      <dgm:spPr/>
      <dgm:t>
        <a:bodyPr/>
        <a:lstStyle/>
        <a:p>
          <a:endParaRPr lang="en-US"/>
        </a:p>
      </dgm:t>
    </dgm:pt>
    <dgm:pt modelId="{BAA5518E-E7BF-47E6-8D2B-986D3A9F9D4D}" type="sibTrans" cxnId="{EBDBE50C-0EBB-4926-8265-5E0A80A84723}">
      <dgm:prSet/>
      <dgm:spPr/>
      <dgm:t>
        <a:bodyPr/>
        <a:lstStyle/>
        <a:p>
          <a:endParaRPr lang="en-US"/>
        </a:p>
      </dgm:t>
    </dgm:pt>
    <dgm:pt modelId="{500CDEEC-635F-46F6-BF3C-55AFB3A7E579}" type="pres">
      <dgm:prSet presAssocID="{4C184357-A385-4F07-9905-32EC491ECC34}" presName="root" presStyleCnt="0">
        <dgm:presLayoutVars>
          <dgm:dir/>
          <dgm:resizeHandles val="exact"/>
        </dgm:presLayoutVars>
      </dgm:prSet>
      <dgm:spPr/>
    </dgm:pt>
    <dgm:pt modelId="{1993C16C-F8FB-4F70-ABC4-150B497C6BA0}" type="pres">
      <dgm:prSet presAssocID="{9D2C4D24-5516-4EC5-A754-37282E937D93}" presName="compNode" presStyleCnt="0"/>
      <dgm:spPr/>
    </dgm:pt>
    <dgm:pt modelId="{54481D76-BCBB-4F1A-998E-506433E26D74}" type="pres">
      <dgm:prSet presAssocID="{9D2C4D24-5516-4EC5-A754-37282E937D93}" presName="bgRect" presStyleLbl="bgShp" presStyleIdx="0" presStyleCnt="5"/>
      <dgm:spPr/>
    </dgm:pt>
    <dgm:pt modelId="{72EB2079-E21C-410E-BB9F-E5E4536B5622}" type="pres">
      <dgm:prSet presAssocID="{9D2C4D24-5516-4EC5-A754-37282E937D9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22A14AB-2B79-405C-B9AF-932355E93D69}" type="pres">
      <dgm:prSet presAssocID="{9D2C4D24-5516-4EC5-A754-37282E937D93}" presName="spaceRect" presStyleCnt="0"/>
      <dgm:spPr/>
    </dgm:pt>
    <dgm:pt modelId="{84C0A70E-2C66-48D3-9DE7-D2878BE437AC}" type="pres">
      <dgm:prSet presAssocID="{9D2C4D24-5516-4EC5-A754-37282E937D93}" presName="parTx" presStyleLbl="revTx" presStyleIdx="0" presStyleCnt="5">
        <dgm:presLayoutVars>
          <dgm:chMax val="0"/>
          <dgm:chPref val="0"/>
        </dgm:presLayoutVars>
      </dgm:prSet>
      <dgm:spPr/>
    </dgm:pt>
    <dgm:pt modelId="{20A870A1-DCB2-4B97-B2EC-57469C6DDF1D}" type="pres">
      <dgm:prSet presAssocID="{291580E2-F238-4A07-BAD8-829DE534C152}" presName="sibTrans" presStyleCnt="0"/>
      <dgm:spPr/>
    </dgm:pt>
    <dgm:pt modelId="{A5BFCB57-4E2D-45BF-9CB7-BA4A8F9EB724}" type="pres">
      <dgm:prSet presAssocID="{AD315074-8AC3-4DAB-9C74-BB4553EBD431}" presName="compNode" presStyleCnt="0"/>
      <dgm:spPr/>
    </dgm:pt>
    <dgm:pt modelId="{DFAC101B-84EB-478B-AFE7-6924B3E2AA90}" type="pres">
      <dgm:prSet presAssocID="{AD315074-8AC3-4DAB-9C74-BB4553EBD431}" presName="bgRect" presStyleLbl="bgShp" presStyleIdx="1" presStyleCnt="5"/>
      <dgm:spPr/>
    </dgm:pt>
    <dgm:pt modelId="{3BDA0749-D492-4919-A124-1BA7A920AD9A}" type="pres">
      <dgm:prSet presAssocID="{AD315074-8AC3-4DAB-9C74-BB4553EBD43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C6E64B5-C749-485A-85CC-FFD3BCEC4FD8}" type="pres">
      <dgm:prSet presAssocID="{AD315074-8AC3-4DAB-9C74-BB4553EBD431}" presName="spaceRect" presStyleCnt="0"/>
      <dgm:spPr/>
    </dgm:pt>
    <dgm:pt modelId="{448C0DE3-A3D2-41E2-AEED-E95B262A2F23}" type="pres">
      <dgm:prSet presAssocID="{AD315074-8AC3-4DAB-9C74-BB4553EBD431}" presName="parTx" presStyleLbl="revTx" presStyleIdx="1" presStyleCnt="5">
        <dgm:presLayoutVars>
          <dgm:chMax val="0"/>
          <dgm:chPref val="0"/>
        </dgm:presLayoutVars>
      </dgm:prSet>
      <dgm:spPr/>
    </dgm:pt>
    <dgm:pt modelId="{55CA66A6-6AD7-4A28-9DC9-377078FD8545}" type="pres">
      <dgm:prSet presAssocID="{EAAA2A4C-B8CB-4EDB-87E6-7134A05831B3}" presName="sibTrans" presStyleCnt="0"/>
      <dgm:spPr/>
    </dgm:pt>
    <dgm:pt modelId="{0AE503A6-F5BF-41D4-9374-11724CE86FFF}" type="pres">
      <dgm:prSet presAssocID="{B09D46FB-DB8E-4C26-9A3B-86BE2A816A58}" presName="compNode" presStyleCnt="0"/>
      <dgm:spPr/>
    </dgm:pt>
    <dgm:pt modelId="{2EBBECDF-C0B8-49E6-99FE-4831310E1BEF}" type="pres">
      <dgm:prSet presAssocID="{B09D46FB-DB8E-4C26-9A3B-86BE2A816A58}" presName="bgRect" presStyleLbl="bgShp" presStyleIdx="2" presStyleCnt="5"/>
      <dgm:spPr/>
    </dgm:pt>
    <dgm:pt modelId="{D9A44496-9E66-4524-8B9A-8E1AC652DFD4}" type="pres">
      <dgm:prSet presAssocID="{B09D46FB-DB8E-4C26-9A3B-86BE2A816A5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01F68D39-DD18-40D2-B0BA-FCF8B1606366}" type="pres">
      <dgm:prSet presAssocID="{B09D46FB-DB8E-4C26-9A3B-86BE2A816A58}" presName="spaceRect" presStyleCnt="0"/>
      <dgm:spPr/>
    </dgm:pt>
    <dgm:pt modelId="{32AD8A8A-E5E7-48FB-AA70-60729B3FE3E1}" type="pres">
      <dgm:prSet presAssocID="{B09D46FB-DB8E-4C26-9A3B-86BE2A816A58}" presName="parTx" presStyleLbl="revTx" presStyleIdx="2" presStyleCnt="5">
        <dgm:presLayoutVars>
          <dgm:chMax val="0"/>
          <dgm:chPref val="0"/>
        </dgm:presLayoutVars>
      </dgm:prSet>
      <dgm:spPr/>
    </dgm:pt>
    <dgm:pt modelId="{9D6224EC-E52D-45EC-B989-6E5525A35B56}" type="pres">
      <dgm:prSet presAssocID="{C181260F-70DD-400A-809A-EFA86ADF6B7A}" presName="sibTrans" presStyleCnt="0"/>
      <dgm:spPr/>
    </dgm:pt>
    <dgm:pt modelId="{5B251472-BA70-4B0A-8759-40183EB39A83}" type="pres">
      <dgm:prSet presAssocID="{FAACA303-A043-45F2-A185-18DDA945A756}" presName="compNode" presStyleCnt="0"/>
      <dgm:spPr/>
    </dgm:pt>
    <dgm:pt modelId="{00F3AE54-7B11-445B-80A8-6876006EB81F}" type="pres">
      <dgm:prSet presAssocID="{FAACA303-A043-45F2-A185-18DDA945A756}" presName="bgRect" presStyleLbl="bgShp" presStyleIdx="3" presStyleCnt="5"/>
      <dgm:spPr/>
    </dgm:pt>
    <dgm:pt modelId="{F88F96D4-C70C-4F84-8216-0486C37C8611}" type="pres">
      <dgm:prSet presAssocID="{FAACA303-A043-45F2-A185-18DDA945A75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50897BB1-CC9F-4D63-AD86-486A436BE9D3}" type="pres">
      <dgm:prSet presAssocID="{FAACA303-A043-45F2-A185-18DDA945A756}" presName="spaceRect" presStyleCnt="0"/>
      <dgm:spPr/>
    </dgm:pt>
    <dgm:pt modelId="{35C9D7D3-CEF7-45A7-9C4C-AFDBFEF4F78F}" type="pres">
      <dgm:prSet presAssocID="{FAACA303-A043-45F2-A185-18DDA945A756}" presName="parTx" presStyleLbl="revTx" presStyleIdx="3" presStyleCnt="5">
        <dgm:presLayoutVars>
          <dgm:chMax val="0"/>
          <dgm:chPref val="0"/>
        </dgm:presLayoutVars>
      </dgm:prSet>
      <dgm:spPr/>
    </dgm:pt>
    <dgm:pt modelId="{38308D0D-F7C1-4AEA-BE24-62AB6C3A52A4}" type="pres">
      <dgm:prSet presAssocID="{C401711E-A05A-4013-A9DB-5FD571EF873F}" presName="sibTrans" presStyleCnt="0"/>
      <dgm:spPr/>
    </dgm:pt>
    <dgm:pt modelId="{E34F0481-691B-48E8-A5AF-698DB6CEE9F1}" type="pres">
      <dgm:prSet presAssocID="{C893F530-6038-465A-9A71-00C31D028E64}" presName="compNode" presStyleCnt="0"/>
      <dgm:spPr/>
    </dgm:pt>
    <dgm:pt modelId="{A5F82B35-D1CA-4EEF-BBF0-531EDA76A718}" type="pres">
      <dgm:prSet presAssocID="{C893F530-6038-465A-9A71-00C31D028E64}" presName="bgRect" presStyleLbl="bgShp" presStyleIdx="4" presStyleCnt="5"/>
      <dgm:spPr/>
    </dgm:pt>
    <dgm:pt modelId="{DF3BF97A-A50E-4641-B521-6258A33EBBDF}" type="pres">
      <dgm:prSet presAssocID="{C893F530-6038-465A-9A71-00C31D028E6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FD80077-52E1-4A83-95B7-F8B132739ED6}" type="pres">
      <dgm:prSet presAssocID="{C893F530-6038-465A-9A71-00C31D028E64}" presName="spaceRect" presStyleCnt="0"/>
      <dgm:spPr/>
    </dgm:pt>
    <dgm:pt modelId="{6AC5D77C-077D-4EEB-A1D4-CE093A4DEEBA}" type="pres">
      <dgm:prSet presAssocID="{C893F530-6038-465A-9A71-00C31D028E6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245A203-DB21-4B01-879F-048B1DF30860}" type="presOf" srcId="{4C184357-A385-4F07-9905-32EC491ECC34}" destId="{500CDEEC-635F-46F6-BF3C-55AFB3A7E579}" srcOrd="0" destOrd="0" presId="urn:microsoft.com/office/officeart/2018/2/layout/IconVerticalSolidList"/>
    <dgm:cxn modelId="{C1A43206-3262-46E6-B7C3-9CCED00C5B1C}" type="presOf" srcId="{B09D46FB-DB8E-4C26-9A3B-86BE2A816A58}" destId="{32AD8A8A-E5E7-48FB-AA70-60729B3FE3E1}" srcOrd="0" destOrd="0" presId="urn:microsoft.com/office/officeart/2018/2/layout/IconVerticalSolidList"/>
    <dgm:cxn modelId="{EBDBE50C-0EBB-4926-8265-5E0A80A84723}" srcId="{4C184357-A385-4F07-9905-32EC491ECC34}" destId="{C893F530-6038-465A-9A71-00C31D028E64}" srcOrd="4" destOrd="0" parTransId="{5D94698B-1465-4D33-B213-019A64C00C6B}" sibTransId="{BAA5518E-E7BF-47E6-8D2B-986D3A9F9D4D}"/>
    <dgm:cxn modelId="{FF695341-8CE2-43BD-BEE3-7EAFDD90F35B}" srcId="{4C184357-A385-4F07-9905-32EC491ECC34}" destId="{9D2C4D24-5516-4EC5-A754-37282E937D93}" srcOrd="0" destOrd="0" parTransId="{74F329DD-B3B4-4DEF-B264-5E7FE55524C1}" sibTransId="{291580E2-F238-4A07-BAD8-829DE534C152}"/>
    <dgm:cxn modelId="{4B0D3A81-F719-4504-9BDD-980FDCB85F5A}" srcId="{4C184357-A385-4F07-9905-32EC491ECC34}" destId="{AD315074-8AC3-4DAB-9C74-BB4553EBD431}" srcOrd="1" destOrd="0" parTransId="{D7BFD72E-A996-4812-BA66-7870775B9DE2}" sibTransId="{EAAA2A4C-B8CB-4EDB-87E6-7134A05831B3}"/>
    <dgm:cxn modelId="{FD6B3F98-AE34-43FA-8397-019C5A684BB7}" srcId="{4C184357-A385-4F07-9905-32EC491ECC34}" destId="{FAACA303-A043-45F2-A185-18DDA945A756}" srcOrd="3" destOrd="0" parTransId="{D903B0D6-702A-44EC-A44A-8C212DD934EE}" sibTransId="{C401711E-A05A-4013-A9DB-5FD571EF873F}"/>
    <dgm:cxn modelId="{492D07AB-886A-424D-ACAD-BFB85A180817}" srcId="{4C184357-A385-4F07-9905-32EC491ECC34}" destId="{B09D46FB-DB8E-4C26-9A3B-86BE2A816A58}" srcOrd="2" destOrd="0" parTransId="{CF70B32F-6620-4F28-A99C-2F3AAABDE84D}" sibTransId="{C181260F-70DD-400A-809A-EFA86ADF6B7A}"/>
    <dgm:cxn modelId="{2F3A68B2-EE45-4C4D-B5E0-91DF3EE8F899}" type="presOf" srcId="{C893F530-6038-465A-9A71-00C31D028E64}" destId="{6AC5D77C-077D-4EEB-A1D4-CE093A4DEEBA}" srcOrd="0" destOrd="0" presId="urn:microsoft.com/office/officeart/2018/2/layout/IconVerticalSolidList"/>
    <dgm:cxn modelId="{185371C0-B268-4434-BAD1-7BC521A87081}" type="presOf" srcId="{FAACA303-A043-45F2-A185-18DDA945A756}" destId="{35C9D7D3-CEF7-45A7-9C4C-AFDBFEF4F78F}" srcOrd="0" destOrd="0" presId="urn:microsoft.com/office/officeart/2018/2/layout/IconVerticalSolidList"/>
    <dgm:cxn modelId="{3A858DC9-3EAF-4506-AA07-D17DA21DA949}" type="presOf" srcId="{9D2C4D24-5516-4EC5-A754-37282E937D93}" destId="{84C0A70E-2C66-48D3-9DE7-D2878BE437AC}" srcOrd="0" destOrd="0" presId="urn:microsoft.com/office/officeart/2018/2/layout/IconVerticalSolidList"/>
    <dgm:cxn modelId="{F85CF7CF-6015-4182-8E07-22D3088131C0}" type="presOf" srcId="{AD315074-8AC3-4DAB-9C74-BB4553EBD431}" destId="{448C0DE3-A3D2-41E2-AEED-E95B262A2F23}" srcOrd="0" destOrd="0" presId="urn:microsoft.com/office/officeart/2018/2/layout/IconVerticalSolidList"/>
    <dgm:cxn modelId="{5EA3EAEC-BF18-43E4-AD95-27553F904111}" type="presParOf" srcId="{500CDEEC-635F-46F6-BF3C-55AFB3A7E579}" destId="{1993C16C-F8FB-4F70-ABC4-150B497C6BA0}" srcOrd="0" destOrd="0" presId="urn:microsoft.com/office/officeart/2018/2/layout/IconVerticalSolidList"/>
    <dgm:cxn modelId="{B9BA63FD-AD36-49C5-9548-C529F7E56658}" type="presParOf" srcId="{1993C16C-F8FB-4F70-ABC4-150B497C6BA0}" destId="{54481D76-BCBB-4F1A-998E-506433E26D74}" srcOrd="0" destOrd="0" presId="urn:microsoft.com/office/officeart/2018/2/layout/IconVerticalSolidList"/>
    <dgm:cxn modelId="{33A0571E-D1C6-42A4-BE23-9A35A5A0497D}" type="presParOf" srcId="{1993C16C-F8FB-4F70-ABC4-150B497C6BA0}" destId="{72EB2079-E21C-410E-BB9F-E5E4536B5622}" srcOrd="1" destOrd="0" presId="urn:microsoft.com/office/officeart/2018/2/layout/IconVerticalSolidList"/>
    <dgm:cxn modelId="{8157D7BA-F13F-4F23-A87D-8155F1289106}" type="presParOf" srcId="{1993C16C-F8FB-4F70-ABC4-150B497C6BA0}" destId="{D22A14AB-2B79-405C-B9AF-932355E93D69}" srcOrd="2" destOrd="0" presId="urn:microsoft.com/office/officeart/2018/2/layout/IconVerticalSolidList"/>
    <dgm:cxn modelId="{0E0D5DC4-6AFE-4548-8BFB-69D094082005}" type="presParOf" srcId="{1993C16C-F8FB-4F70-ABC4-150B497C6BA0}" destId="{84C0A70E-2C66-48D3-9DE7-D2878BE437AC}" srcOrd="3" destOrd="0" presId="urn:microsoft.com/office/officeart/2018/2/layout/IconVerticalSolidList"/>
    <dgm:cxn modelId="{BA51F191-56E7-4168-BE98-C62F9D2C0C64}" type="presParOf" srcId="{500CDEEC-635F-46F6-BF3C-55AFB3A7E579}" destId="{20A870A1-DCB2-4B97-B2EC-57469C6DDF1D}" srcOrd="1" destOrd="0" presId="urn:microsoft.com/office/officeart/2018/2/layout/IconVerticalSolidList"/>
    <dgm:cxn modelId="{DFA9FC34-C2E2-452A-9BF4-88F2DED6A11F}" type="presParOf" srcId="{500CDEEC-635F-46F6-BF3C-55AFB3A7E579}" destId="{A5BFCB57-4E2D-45BF-9CB7-BA4A8F9EB724}" srcOrd="2" destOrd="0" presId="urn:microsoft.com/office/officeart/2018/2/layout/IconVerticalSolidList"/>
    <dgm:cxn modelId="{AA1FFBC8-40F6-4A32-B449-BE6EEF10E035}" type="presParOf" srcId="{A5BFCB57-4E2D-45BF-9CB7-BA4A8F9EB724}" destId="{DFAC101B-84EB-478B-AFE7-6924B3E2AA90}" srcOrd="0" destOrd="0" presId="urn:microsoft.com/office/officeart/2018/2/layout/IconVerticalSolidList"/>
    <dgm:cxn modelId="{E17DA46B-8E2B-412C-B95D-7F23F2F35EEB}" type="presParOf" srcId="{A5BFCB57-4E2D-45BF-9CB7-BA4A8F9EB724}" destId="{3BDA0749-D492-4919-A124-1BA7A920AD9A}" srcOrd="1" destOrd="0" presId="urn:microsoft.com/office/officeart/2018/2/layout/IconVerticalSolidList"/>
    <dgm:cxn modelId="{5CF28FEC-B3CC-4E69-8F83-6EB4D537BC74}" type="presParOf" srcId="{A5BFCB57-4E2D-45BF-9CB7-BA4A8F9EB724}" destId="{DC6E64B5-C749-485A-85CC-FFD3BCEC4FD8}" srcOrd="2" destOrd="0" presId="urn:microsoft.com/office/officeart/2018/2/layout/IconVerticalSolidList"/>
    <dgm:cxn modelId="{83DDDE9D-18E9-41E8-9D0A-9D6D664FD1BA}" type="presParOf" srcId="{A5BFCB57-4E2D-45BF-9CB7-BA4A8F9EB724}" destId="{448C0DE3-A3D2-41E2-AEED-E95B262A2F23}" srcOrd="3" destOrd="0" presId="urn:microsoft.com/office/officeart/2018/2/layout/IconVerticalSolidList"/>
    <dgm:cxn modelId="{07C65252-01BA-49C6-B2A1-0D071026A93D}" type="presParOf" srcId="{500CDEEC-635F-46F6-BF3C-55AFB3A7E579}" destId="{55CA66A6-6AD7-4A28-9DC9-377078FD8545}" srcOrd="3" destOrd="0" presId="urn:microsoft.com/office/officeart/2018/2/layout/IconVerticalSolidList"/>
    <dgm:cxn modelId="{9C8B2FED-3316-4A3F-8930-8EA469596DEB}" type="presParOf" srcId="{500CDEEC-635F-46F6-BF3C-55AFB3A7E579}" destId="{0AE503A6-F5BF-41D4-9374-11724CE86FFF}" srcOrd="4" destOrd="0" presId="urn:microsoft.com/office/officeart/2018/2/layout/IconVerticalSolidList"/>
    <dgm:cxn modelId="{B014C50A-99B6-4003-A5A4-EC6EEC16E3A5}" type="presParOf" srcId="{0AE503A6-F5BF-41D4-9374-11724CE86FFF}" destId="{2EBBECDF-C0B8-49E6-99FE-4831310E1BEF}" srcOrd="0" destOrd="0" presId="urn:microsoft.com/office/officeart/2018/2/layout/IconVerticalSolidList"/>
    <dgm:cxn modelId="{414695DE-611A-46E7-824E-E1397CF8EF51}" type="presParOf" srcId="{0AE503A6-F5BF-41D4-9374-11724CE86FFF}" destId="{D9A44496-9E66-4524-8B9A-8E1AC652DFD4}" srcOrd="1" destOrd="0" presId="urn:microsoft.com/office/officeart/2018/2/layout/IconVerticalSolidList"/>
    <dgm:cxn modelId="{60F6B93B-DEF1-432F-832A-52FC691A2F75}" type="presParOf" srcId="{0AE503A6-F5BF-41D4-9374-11724CE86FFF}" destId="{01F68D39-DD18-40D2-B0BA-FCF8B1606366}" srcOrd="2" destOrd="0" presId="urn:microsoft.com/office/officeart/2018/2/layout/IconVerticalSolidList"/>
    <dgm:cxn modelId="{21368481-926A-47F2-A593-4C2DCAD277C1}" type="presParOf" srcId="{0AE503A6-F5BF-41D4-9374-11724CE86FFF}" destId="{32AD8A8A-E5E7-48FB-AA70-60729B3FE3E1}" srcOrd="3" destOrd="0" presId="urn:microsoft.com/office/officeart/2018/2/layout/IconVerticalSolidList"/>
    <dgm:cxn modelId="{CFC135B2-D6FD-4E57-B247-A4E48CE04DD3}" type="presParOf" srcId="{500CDEEC-635F-46F6-BF3C-55AFB3A7E579}" destId="{9D6224EC-E52D-45EC-B989-6E5525A35B56}" srcOrd="5" destOrd="0" presId="urn:microsoft.com/office/officeart/2018/2/layout/IconVerticalSolidList"/>
    <dgm:cxn modelId="{A4877D69-71DC-4996-A4F3-3F00E15DF009}" type="presParOf" srcId="{500CDEEC-635F-46F6-BF3C-55AFB3A7E579}" destId="{5B251472-BA70-4B0A-8759-40183EB39A83}" srcOrd="6" destOrd="0" presId="urn:microsoft.com/office/officeart/2018/2/layout/IconVerticalSolidList"/>
    <dgm:cxn modelId="{47B38A35-2B88-4E3D-A6C0-E7DA310B4B7E}" type="presParOf" srcId="{5B251472-BA70-4B0A-8759-40183EB39A83}" destId="{00F3AE54-7B11-445B-80A8-6876006EB81F}" srcOrd="0" destOrd="0" presId="urn:microsoft.com/office/officeart/2018/2/layout/IconVerticalSolidList"/>
    <dgm:cxn modelId="{B12B2591-AB6D-4198-A034-5763C09054B2}" type="presParOf" srcId="{5B251472-BA70-4B0A-8759-40183EB39A83}" destId="{F88F96D4-C70C-4F84-8216-0486C37C8611}" srcOrd="1" destOrd="0" presId="urn:microsoft.com/office/officeart/2018/2/layout/IconVerticalSolidList"/>
    <dgm:cxn modelId="{AAFCC239-9797-4209-A9CF-5DFF12DD9CD2}" type="presParOf" srcId="{5B251472-BA70-4B0A-8759-40183EB39A83}" destId="{50897BB1-CC9F-4D63-AD86-486A436BE9D3}" srcOrd="2" destOrd="0" presId="urn:microsoft.com/office/officeart/2018/2/layout/IconVerticalSolidList"/>
    <dgm:cxn modelId="{55D2910B-3DD3-4415-B1F5-0E32178231B1}" type="presParOf" srcId="{5B251472-BA70-4B0A-8759-40183EB39A83}" destId="{35C9D7D3-CEF7-45A7-9C4C-AFDBFEF4F78F}" srcOrd="3" destOrd="0" presId="urn:microsoft.com/office/officeart/2018/2/layout/IconVerticalSolidList"/>
    <dgm:cxn modelId="{1AE4CBA1-250E-4FC3-A99E-2192FC732503}" type="presParOf" srcId="{500CDEEC-635F-46F6-BF3C-55AFB3A7E579}" destId="{38308D0D-F7C1-4AEA-BE24-62AB6C3A52A4}" srcOrd="7" destOrd="0" presId="urn:microsoft.com/office/officeart/2018/2/layout/IconVerticalSolidList"/>
    <dgm:cxn modelId="{65360B94-CAA9-43AD-9167-0EC16C2FD5DE}" type="presParOf" srcId="{500CDEEC-635F-46F6-BF3C-55AFB3A7E579}" destId="{E34F0481-691B-48E8-A5AF-698DB6CEE9F1}" srcOrd="8" destOrd="0" presId="urn:microsoft.com/office/officeart/2018/2/layout/IconVerticalSolidList"/>
    <dgm:cxn modelId="{1E13A233-9BE9-487D-BB8C-6955E5937EE4}" type="presParOf" srcId="{E34F0481-691B-48E8-A5AF-698DB6CEE9F1}" destId="{A5F82B35-D1CA-4EEF-BBF0-531EDA76A718}" srcOrd="0" destOrd="0" presId="urn:microsoft.com/office/officeart/2018/2/layout/IconVerticalSolidList"/>
    <dgm:cxn modelId="{91C81652-8CB6-40AB-9CB0-12617C575382}" type="presParOf" srcId="{E34F0481-691B-48E8-A5AF-698DB6CEE9F1}" destId="{DF3BF97A-A50E-4641-B521-6258A33EBBDF}" srcOrd="1" destOrd="0" presId="urn:microsoft.com/office/officeart/2018/2/layout/IconVerticalSolidList"/>
    <dgm:cxn modelId="{E15D5F95-9021-43CD-9971-C4A419A64F5F}" type="presParOf" srcId="{E34F0481-691B-48E8-A5AF-698DB6CEE9F1}" destId="{9FD80077-52E1-4A83-95B7-F8B132739ED6}" srcOrd="2" destOrd="0" presId="urn:microsoft.com/office/officeart/2018/2/layout/IconVerticalSolidList"/>
    <dgm:cxn modelId="{14E40262-E5E9-4372-B212-61F7C7FDB8DD}" type="presParOf" srcId="{E34F0481-691B-48E8-A5AF-698DB6CEE9F1}" destId="{6AC5D77C-077D-4EEB-A1D4-CE093A4DEE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5E2425-AD68-4B13-A039-329BE92DC7E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74019A-ACED-469C-9FE4-2B756F6038E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- Learning</a:t>
          </a:r>
          <a:endParaRPr lang="en-US"/>
        </a:p>
      </dgm:t>
    </dgm:pt>
    <dgm:pt modelId="{A6DBB29B-1F67-4958-A7D3-F5ADD3814A34}" type="parTrans" cxnId="{3B381219-3734-4283-B613-5D9DFDC5A076}">
      <dgm:prSet/>
      <dgm:spPr/>
      <dgm:t>
        <a:bodyPr/>
        <a:lstStyle/>
        <a:p>
          <a:endParaRPr lang="en-US"/>
        </a:p>
      </dgm:t>
    </dgm:pt>
    <dgm:pt modelId="{0577B252-70A6-40EA-B171-19F99682634B}" type="sibTrans" cxnId="{3B381219-3734-4283-B613-5D9DFDC5A076}">
      <dgm:prSet/>
      <dgm:spPr/>
      <dgm:t>
        <a:bodyPr/>
        <a:lstStyle/>
        <a:p>
          <a:endParaRPr lang="en-US"/>
        </a:p>
      </dgm:t>
    </dgm:pt>
    <dgm:pt modelId="{BCA577AF-B2F9-4D75-B262-AE815E75C0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- Helping people</a:t>
          </a:r>
          <a:endParaRPr lang="en-US"/>
        </a:p>
      </dgm:t>
    </dgm:pt>
    <dgm:pt modelId="{EC25FD30-BF02-4216-B50F-C6D3E73D1D45}" type="parTrans" cxnId="{6867ECB9-0579-4D50-B8B9-3FA323AE3C52}">
      <dgm:prSet/>
      <dgm:spPr/>
      <dgm:t>
        <a:bodyPr/>
        <a:lstStyle/>
        <a:p>
          <a:endParaRPr lang="en-US"/>
        </a:p>
      </dgm:t>
    </dgm:pt>
    <dgm:pt modelId="{49A69069-8402-4552-9502-03473E9A2C62}" type="sibTrans" cxnId="{6867ECB9-0579-4D50-B8B9-3FA323AE3C52}">
      <dgm:prSet/>
      <dgm:spPr/>
      <dgm:t>
        <a:bodyPr/>
        <a:lstStyle/>
        <a:p>
          <a:endParaRPr lang="en-US"/>
        </a:p>
      </dgm:t>
    </dgm:pt>
    <dgm:pt modelId="{D4D9C804-F5A0-4A9D-A889-DC8C2CFD2164}" type="pres">
      <dgm:prSet presAssocID="{F25E2425-AD68-4B13-A039-329BE92DC7E4}" presName="root" presStyleCnt="0">
        <dgm:presLayoutVars>
          <dgm:dir/>
          <dgm:resizeHandles val="exact"/>
        </dgm:presLayoutVars>
      </dgm:prSet>
      <dgm:spPr/>
    </dgm:pt>
    <dgm:pt modelId="{BCB481CA-B111-4A68-8E96-8AEB5771572E}" type="pres">
      <dgm:prSet presAssocID="{1174019A-ACED-469C-9FE4-2B756F6038EB}" presName="compNode" presStyleCnt="0"/>
      <dgm:spPr/>
    </dgm:pt>
    <dgm:pt modelId="{82F837D6-AF35-4012-AE5C-118E05850367}" type="pres">
      <dgm:prSet presAssocID="{1174019A-ACED-469C-9FE4-2B756F6038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9B56E94-3ADC-4838-86C6-1C3BC25E2212}" type="pres">
      <dgm:prSet presAssocID="{1174019A-ACED-469C-9FE4-2B756F6038EB}" presName="spaceRect" presStyleCnt="0"/>
      <dgm:spPr/>
    </dgm:pt>
    <dgm:pt modelId="{8C76B6C5-A3D4-45A4-8FBA-021D80E62F36}" type="pres">
      <dgm:prSet presAssocID="{1174019A-ACED-469C-9FE4-2B756F6038EB}" presName="textRect" presStyleLbl="revTx" presStyleIdx="0" presStyleCnt="2">
        <dgm:presLayoutVars>
          <dgm:chMax val="1"/>
          <dgm:chPref val="1"/>
        </dgm:presLayoutVars>
      </dgm:prSet>
      <dgm:spPr/>
    </dgm:pt>
    <dgm:pt modelId="{DC628B82-C1FE-4D9C-9D7E-5877B3863505}" type="pres">
      <dgm:prSet presAssocID="{0577B252-70A6-40EA-B171-19F99682634B}" presName="sibTrans" presStyleCnt="0"/>
      <dgm:spPr/>
    </dgm:pt>
    <dgm:pt modelId="{F4CC8AB6-1CBA-4A52-8354-4F1D1F63B570}" type="pres">
      <dgm:prSet presAssocID="{BCA577AF-B2F9-4D75-B262-AE815E75C094}" presName="compNode" presStyleCnt="0"/>
      <dgm:spPr/>
    </dgm:pt>
    <dgm:pt modelId="{523F1045-6A11-4AB0-AEFA-A7342BD67350}" type="pres">
      <dgm:prSet presAssocID="{BCA577AF-B2F9-4D75-B262-AE815E75C0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DDA1ED1-D938-48C1-AC8C-468D66F53CE9}" type="pres">
      <dgm:prSet presAssocID="{BCA577AF-B2F9-4D75-B262-AE815E75C094}" presName="spaceRect" presStyleCnt="0"/>
      <dgm:spPr/>
    </dgm:pt>
    <dgm:pt modelId="{D003AE47-E6A9-4478-A118-E161E59DD6A3}" type="pres">
      <dgm:prSet presAssocID="{BCA577AF-B2F9-4D75-B262-AE815E75C09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2B7B300-DE9C-430F-A2B1-F38C9143117C}" type="presOf" srcId="{1174019A-ACED-469C-9FE4-2B756F6038EB}" destId="{8C76B6C5-A3D4-45A4-8FBA-021D80E62F36}" srcOrd="0" destOrd="0" presId="urn:microsoft.com/office/officeart/2018/2/layout/IconLabelList"/>
    <dgm:cxn modelId="{0EF4CE05-28AB-4AA7-97E9-9BA1524AF670}" type="presOf" srcId="{F25E2425-AD68-4B13-A039-329BE92DC7E4}" destId="{D4D9C804-F5A0-4A9D-A889-DC8C2CFD2164}" srcOrd="0" destOrd="0" presId="urn:microsoft.com/office/officeart/2018/2/layout/IconLabelList"/>
    <dgm:cxn modelId="{3B381219-3734-4283-B613-5D9DFDC5A076}" srcId="{F25E2425-AD68-4B13-A039-329BE92DC7E4}" destId="{1174019A-ACED-469C-9FE4-2B756F6038EB}" srcOrd="0" destOrd="0" parTransId="{A6DBB29B-1F67-4958-A7D3-F5ADD3814A34}" sibTransId="{0577B252-70A6-40EA-B171-19F99682634B}"/>
    <dgm:cxn modelId="{E936D190-9349-4F95-85B9-FA7AB47110FF}" type="presOf" srcId="{BCA577AF-B2F9-4D75-B262-AE815E75C094}" destId="{D003AE47-E6A9-4478-A118-E161E59DD6A3}" srcOrd="0" destOrd="0" presId="urn:microsoft.com/office/officeart/2018/2/layout/IconLabelList"/>
    <dgm:cxn modelId="{6867ECB9-0579-4D50-B8B9-3FA323AE3C52}" srcId="{F25E2425-AD68-4B13-A039-329BE92DC7E4}" destId="{BCA577AF-B2F9-4D75-B262-AE815E75C094}" srcOrd="1" destOrd="0" parTransId="{EC25FD30-BF02-4216-B50F-C6D3E73D1D45}" sibTransId="{49A69069-8402-4552-9502-03473E9A2C62}"/>
    <dgm:cxn modelId="{FE656AFC-9DEC-484B-A466-F283E77BBF09}" type="presParOf" srcId="{D4D9C804-F5A0-4A9D-A889-DC8C2CFD2164}" destId="{BCB481CA-B111-4A68-8E96-8AEB5771572E}" srcOrd="0" destOrd="0" presId="urn:microsoft.com/office/officeart/2018/2/layout/IconLabelList"/>
    <dgm:cxn modelId="{61981121-6D0E-4A59-9BE8-9822A41F1B28}" type="presParOf" srcId="{BCB481CA-B111-4A68-8E96-8AEB5771572E}" destId="{82F837D6-AF35-4012-AE5C-118E05850367}" srcOrd="0" destOrd="0" presId="urn:microsoft.com/office/officeart/2018/2/layout/IconLabelList"/>
    <dgm:cxn modelId="{F31F653B-CC5F-47C0-971F-55C1EC743C67}" type="presParOf" srcId="{BCB481CA-B111-4A68-8E96-8AEB5771572E}" destId="{39B56E94-3ADC-4838-86C6-1C3BC25E2212}" srcOrd="1" destOrd="0" presId="urn:microsoft.com/office/officeart/2018/2/layout/IconLabelList"/>
    <dgm:cxn modelId="{F40D2E5B-0D06-4C72-BCE6-B4A60F5D85AB}" type="presParOf" srcId="{BCB481CA-B111-4A68-8E96-8AEB5771572E}" destId="{8C76B6C5-A3D4-45A4-8FBA-021D80E62F36}" srcOrd="2" destOrd="0" presId="urn:microsoft.com/office/officeart/2018/2/layout/IconLabelList"/>
    <dgm:cxn modelId="{E56CE66A-9057-4FF1-9494-EB8CC2B54359}" type="presParOf" srcId="{D4D9C804-F5A0-4A9D-A889-DC8C2CFD2164}" destId="{DC628B82-C1FE-4D9C-9D7E-5877B3863505}" srcOrd="1" destOrd="0" presId="urn:microsoft.com/office/officeart/2018/2/layout/IconLabelList"/>
    <dgm:cxn modelId="{FC546785-9597-449A-97A5-95B9200B53ED}" type="presParOf" srcId="{D4D9C804-F5A0-4A9D-A889-DC8C2CFD2164}" destId="{F4CC8AB6-1CBA-4A52-8354-4F1D1F63B570}" srcOrd="2" destOrd="0" presId="urn:microsoft.com/office/officeart/2018/2/layout/IconLabelList"/>
    <dgm:cxn modelId="{B98821C1-F6FB-4654-AB9C-67AF851BD389}" type="presParOf" srcId="{F4CC8AB6-1CBA-4A52-8354-4F1D1F63B570}" destId="{523F1045-6A11-4AB0-AEFA-A7342BD67350}" srcOrd="0" destOrd="0" presId="urn:microsoft.com/office/officeart/2018/2/layout/IconLabelList"/>
    <dgm:cxn modelId="{CB0F3E6F-747B-4AE3-B370-8762F6A762CC}" type="presParOf" srcId="{F4CC8AB6-1CBA-4A52-8354-4F1D1F63B570}" destId="{5DDA1ED1-D938-48C1-AC8C-468D66F53CE9}" srcOrd="1" destOrd="0" presId="urn:microsoft.com/office/officeart/2018/2/layout/IconLabelList"/>
    <dgm:cxn modelId="{75DA4AF3-1371-49D8-904F-23628CD3924F}" type="presParOf" srcId="{F4CC8AB6-1CBA-4A52-8354-4F1D1F63B570}" destId="{D003AE47-E6A9-4478-A118-E161E59DD6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81D76-BCBB-4F1A-998E-506433E26D74}">
      <dsp:nvSpPr>
        <dsp:cNvPr id="0" name=""/>
        <dsp:cNvSpPr/>
      </dsp:nvSpPr>
      <dsp:spPr>
        <a:xfrm>
          <a:off x="0" y="4405"/>
          <a:ext cx="6055450" cy="938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B2079-E21C-410E-BB9F-E5E4536B5622}">
      <dsp:nvSpPr>
        <dsp:cNvPr id="0" name=""/>
        <dsp:cNvSpPr/>
      </dsp:nvSpPr>
      <dsp:spPr>
        <a:xfrm>
          <a:off x="283843" y="215528"/>
          <a:ext cx="516078" cy="516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0A70E-2C66-48D3-9DE7-D2878BE437AC}">
      <dsp:nvSpPr>
        <dsp:cNvPr id="0" name=""/>
        <dsp:cNvSpPr/>
      </dsp:nvSpPr>
      <dsp:spPr>
        <a:xfrm>
          <a:off x="1083764" y="4405"/>
          <a:ext cx="4971685" cy="93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06" tIns="99306" rIns="99306" bIns="993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Researching </a:t>
          </a:r>
          <a:endParaRPr lang="en-US" sz="1900" kern="1200" dirty="0"/>
        </a:p>
      </dsp:txBody>
      <dsp:txXfrm>
        <a:off x="1083764" y="4405"/>
        <a:ext cx="4971685" cy="938324"/>
      </dsp:txXfrm>
    </dsp:sp>
    <dsp:sp modelId="{DFAC101B-84EB-478B-AFE7-6924B3E2AA90}">
      <dsp:nvSpPr>
        <dsp:cNvPr id="0" name=""/>
        <dsp:cNvSpPr/>
      </dsp:nvSpPr>
      <dsp:spPr>
        <a:xfrm>
          <a:off x="0" y="1177310"/>
          <a:ext cx="6055450" cy="938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A0749-D492-4919-A124-1BA7A920AD9A}">
      <dsp:nvSpPr>
        <dsp:cNvPr id="0" name=""/>
        <dsp:cNvSpPr/>
      </dsp:nvSpPr>
      <dsp:spPr>
        <a:xfrm>
          <a:off x="283843" y="1388433"/>
          <a:ext cx="516078" cy="516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C0DE3-A3D2-41E2-AEED-E95B262A2F23}">
      <dsp:nvSpPr>
        <dsp:cNvPr id="0" name=""/>
        <dsp:cNvSpPr/>
      </dsp:nvSpPr>
      <dsp:spPr>
        <a:xfrm>
          <a:off x="1083764" y="1177310"/>
          <a:ext cx="4971685" cy="93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06" tIns="99306" rIns="99306" bIns="993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Creating or finding a good dataset</a:t>
          </a:r>
          <a:endParaRPr lang="en-US" sz="1900" kern="1200" dirty="0"/>
        </a:p>
      </dsp:txBody>
      <dsp:txXfrm>
        <a:off x="1083764" y="1177310"/>
        <a:ext cx="4971685" cy="938324"/>
      </dsp:txXfrm>
    </dsp:sp>
    <dsp:sp modelId="{2EBBECDF-C0B8-49E6-99FE-4831310E1BEF}">
      <dsp:nvSpPr>
        <dsp:cNvPr id="0" name=""/>
        <dsp:cNvSpPr/>
      </dsp:nvSpPr>
      <dsp:spPr>
        <a:xfrm>
          <a:off x="0" y="2350215"/>
          <a:ext cx="6055450" cy="938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44496-9E66-4524-8B9A-8E1AC652DFD4}">
      <dsp:nvSpPr>
        <dsp:cNvPr id="0" name=""/>
        <dsp:cNvSpPr/>
      </dsp:nvSpPr>
      <dsp:spPr>
        <a:xfrm>
          <a:off x="283843" y="2561338"/>
          <a:ext cx="516078" cy="516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D8A8A-E5E7-48FB-AA70-60729B3FE3E1}">
      <dsp:nvSpPr>
        <dsp:cNvPr id="0" name=""/>
        <dsp:cNvSpPr/>
      </dsp:nvSpPr>
      <dsp:spPr>
        <a:xfrm>
          <a:off x="1083764" y="2350215"/>
          <a:ext cx="4971685" cy="93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06" tIns="99306" rIns="99306" bIns="993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Finding and creating different models</a:t>
          </a:r>
          <a:endParaRPr lang="en-US" sz="1900" kern="1200" dirty="0"/>
        </a:p>
      </dsp:txBody>
      <dsp:txXfrm>
        <a:off x="1083764" y="2350215"/>
        <a:ext cx="4971685" cy="938324"/>
      </dsp:txXfrm>
    </dsp:sp>
    <dsp:sp modelId="{00F3AE54-7B11-445B-80A8-6876006EB81F}">
      <dsp:nvSpPr>
        <dsp:cNvPr id="0" name=""/>
        <dsp:cNvSpPr/>
      </dsp:nvSpPr>
      <dsp:spPr>
        <a:xfrm>
          <a:off x="0" y="3523120"/>
          <a:ext cx="6055450" cy="938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F96D4-C70C-4F84-8216-0486C37C8611}">
      <dsp:nvSpPr>
        <dsp:cNvPr id="0" name=""/>
        <dsp:cNvSpPr/>
      </dsp:nvSpPr>
      <dsp:spPr>
        <a:xfrm>
          <a:off x="283843" y="3734243"/>
          <a:ext cx="516078" cy="516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9D7D3-CEF7-45A7-9C4C-AFDBFEF4F78F}">
      <dsp:nvSpPr>
        <dsp:cNvPr id="0" name=""/>
        <dsp:cNvSpPr/>
      </dsp:nvSpPr>
      <dsp:spPr>
        <a:xfrm>
          <a:off x="1083764" y="3523120"/>
          <a:ext cx="4971685" cy="93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06" tIns="99306" rIns="99306" bIns="993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Testing the different models</a:t>
          </a:r>
          <a:endParaRPr lang="en-US" sz="1900" kern="1200" dirty="0"/>
        </a:p>
      </dsp:txBody>
      <dsp:txXfrm>
        <a:off x="1083764" y="3523120"/>
        <a:ext cx="4971685" cy="938324"/>
      </dsp:txXfrm>
    </dsp:sp>
    <dsp:sp modelId="{A5F82B35-D1CA-4EEF-BBF0-531EDA76A718}">
      <dsp:nvSpPr>
        <dsp:cNvPr id="0" name=""/>
        <dsp:cNvSpPr/>
      </dsp:nvSpPr>
      <dsp:spPr>
        <a:xfrm>
          <a:off x="0" y="4696025"/>
          <a:ext cx="6055450" cy="938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BF97A-A50E-4641-B521-6258A33EBBDF}">
      <dsp:nvSpPr>
        <dsp:cNvPr id="0" name=""/>
        <dsp:cNvSpPr/>
      </dsp:nvSpPr>
      <dsp:spPr>
        <a:xfrm>
          <a:off x="283843" y="4907148"/>
          <a:ext cx="516078" cy="5160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5D77C-077D-4EEB-A1D4-CE093A4DEEBA}">
      <dsp:nvSpPr>
        <dsp:cNvPr id="0" name=""/>
        <dsp:cNvSpPr/>
      </dsp:nvSpPr>
      <dsp:spPr>
        <a:xfrm>
          <a:off x="1083764" y="4696025"/>
          <a:ext cx="4971685" cy="93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06" tIns="99306" rIns="99306" bIns="993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Noting down or results</a:t>
          </a:r>
          <a:endParaRPr lang="en-US" sz="1900" kern="1200" dirty="0"/>
        </a:p>
      </dsp:txBody>
      <dsp:txXfrm>
        <a:off x="1083764" y="4696025"/>
        <a:ext cx="4971685" cy="938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837D6-AF35-4012-AE5C-118E05850367}">
      <dsp:nvSpPr>
        <dsp:cNvPr id="0" name=""/>
        <dsp:cNvSpPr/>
      </dsp:nvSpPr>
      <dsp:spPr>
        <a:xfrm>
          <a:off x="1680602" y="6381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6B6C5-A3D4-45A4-8FBA-021D80E62F36}">
      <dsp:nvSpPr>
        <dsp:cNvPr id="0" name=""/>
        <dsp:cNvSpPr/>
      </dsp:nvSpPr>
      <dsp:spPr>
        <a:xfrm>
          <a:off x="492602" y="247797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- Learning</a:t>
          </a:r>
          <a:endParaRPr lang="en-US" sz="4700" kern="1200"/>
        </a:p>
      </dsp:txBody>
      <dsp:txXfrm>
        <a:off x="492602" y="2477972"/>
        <a:ext cx="4320000" cy="720000"/>
      </dsp:txXfrm>
    </dsp:sp>
    <dsp:sp modelId="{523F1045-6A11-4AB0-AEFA-A7342BD67350}">
      <dsp:nvSpPr>
        <dsp:cNvPr id="0" name=""/>
        <dsp:cNvSpPr/>
      </dsp:nvSpPr>
      <dsp:spPr>
        <a:xfrm>
          <a:off x="6756602" y="6381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3AE47-E6A9-4478-A118-E161E59DD6A3}">
      <dsp:nvSpPr>
        <dsp:cNvPr id="0" name=""/>
        <dsp:cNvSpPr/>
      </dsp:nvSpPr>
      <dsp:spPr>
        <a:xfrm>
          <a:off x="5568602" y="247797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- Helping people</a:t>
          </a:r>
          <a:endParaRPr lang="en-US" sz="4700" kern="1200"/>
        </a:p>
      </dsp:txBody>
      <dsp:txXfrm>
        <a:off x="5568602" y="247797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7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7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73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1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14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8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1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8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9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4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68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alphabet letters placed flat and stacked">
            <a:extLst>
              <a:ext uri="{FF2B5EF4-FFF2-40B4-BE49-F238E27FC236}">
                <a16:creationId xmlns:a16="http://schemas.microsoft.com/office/drawing/2014/main" id="{0BD97460-258D-053B-B441-174D341FE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E1FA3-0323-B1A5-2D94-7DE7914F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9" y="871314"/>
            <a:ext cx="4755046" cy="2508616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ASL to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79372-6985-07CD-B651-C55E27668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3545918"/>
            <a:ext cx="4755046" cy="1738058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Copyright by Jason Liu, Orfeo Terkuç</a:t>
            </a:r>
            <a:r>
              <a:rPr lang="en-GB">
                <a:solidFill>
                  <a:srgbClr val="FFFFFF"/>
                </a:solidFill>
                <a:latin typeface="Linux Libertine"/>
              </a:rPr>
              <a:t>i and Anass Hamzaoui</a:t>
            </a:r>
            <a:endParaRPr lang="en-GB" b="0" i="0">
              <a:solidFill>
                <a:srgbClr val="FFFFFF"/>
              </a:solidFill>
              <a:effectLst/>
              <a:latin typeface="Linux Libertine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A8F735B-89DD-459E-BB4B-B9E1603DE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2375" y="0"/>
            <a:ext cx="1051560" cy="6858000"/>
          </a:xfrm>
          <a:prstGeom prst="rect">
            <a:avLst/>
          </a:prstGeom>
          <a:ln>
            <a:noFill/>
          </a:ln>
          <a:effectLst>
            <a:outerShdw blurRad="190500" dist="76200" dir="570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FF45CC-4046-4B20-8A54-5D613033F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1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9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7168B-9158-5131-8B4A-E35A51A1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93428"/>
            <a:ext cx="5474257" cy="123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ASL?</a:t>
            </a: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merican Sign Language - Wikipedia">
            <a:extLst>
              <a:ext uri="{FF2B5EF4-FFF2-40B4-BE49-F238E27FC236}">
                <a16:creationId xmlns:a16="http://schemas.microsoft.com/office/drawing/2014/main" id="{73012007-398A-36E0-3F21-DF5AB8C82C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0454" y="2375210"/>
            <a:ext cx="8010697" cy="3624841"/>
          </a:xfrm>
          <a:prstGeom prst="rect">
            <a:avLst/>
          </a:prstGeom>
          <a:noFill/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37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56927B1C-2055-4F66-A747-7DB82B79E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92B251-4A53-4024-BFEB-4894511C7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69106" cy="6858000"/>
          </a:xfrm>
          <a:prstGeom prst="rect">
            <a:avLst/>
          </a:prstGeom>
          <a:ln>
            <a:noFill/>
          </a:ln>
          <a:effectLst>
            <a:outerShdw blurRad="381000" dist="2540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7B6CC-0CD5-E914-1894-D460D9E5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07" y="1537935"/>
            <a:ext cx="4582492" cy="1891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Machine learning</a:t>
            </a:r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3318E35F-6BA1-69CC-36F5-D6507DC24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2948" y="1086665"/>
            <a:ext cx="4651362" cy="46513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A448B8-5E47-4A21-B872-FCB55AD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A207-2665-1789-4BE5-EC615512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E0A0-DD24-B5A2-1EB7-E83753DEE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Different models</a:t>
            </a:r>
          </a:p>
          <a:p>
            <a:r>
              <a:rPr lang="en-GB" dirty="0"/>
              <a:t>- Benchmarking</a:t>
            </a:r>
          </a:p>
        </p:txBody>
      </p:sp>
    </p:spTree>
    <p:extLst>
      <p:ext uri="{BB962C8B-B14F-4D97-AF65-F5344CB8AC3E}">
        <p14:creationId xmlns:p14="http://schemas.microsoft.com/office/powerpoint/2010/main" val="130327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90349-D6AD-8F77-6313-784F165F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3451060" cy="5152933"/>
          </a:xfrm>
        </p:spPr>
        <p:txBody>
          <a:bodyPr>
            <a:normAutofit/>
          </a:bodyPr>
          <a:lstStyle/>
          <a:p>
            <a:r>
              <a:rPr lang="en-GB" dirty="0"/>
              <a:t>Plan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660400" dist="2794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5AD345-07EE-786E-84DE-7F303AC31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9674"/>
              </p:ext>
            </p:extLst>
          </p:nvPr>
        </p:nvGraphicFramePr>
        <p:xfrm>
          <a:off x="5088860" y="601324"/>
          <a:ext cx="6055450" cy="5638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288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694D-375A-0166-F7EA-BEB8DA36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DF74CC0-D97B-3E69-C07E-0864BB53C0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1799" y="2750126"/>
          <a:ext cx="10381205" cy="326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42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5105D448-4A6C-48A3-8C3C-71AF58F3E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025579F-C5D8-43BE-AF84-3E66A482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44415"/>
          </a:xfrm>
          <a:prstGeom prst="rect">
            <a:avLst/>
          </a:prstGeom>
          <a:ln>
            <a:noFill/>
          </a:ln>
          <a:effectLst>
            <a:outerShdw blurRad="190500" dist="1270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67B94-CB73-A3BE-A92F-7EAB7837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r>
              <a:rPr lang="en-GB" dirty="0"/>
              <a:t>End result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259E-5027-3911-7928-C50928D9964C}"/>
              </a:ext>
            </a:extLst>
          </p:cNvPr>
          <p:cNvSpPr>
            <a:spLocks/>
          </p:cNvSpPr>
          <p:nvPr/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pic>
        <p:nvPicPr>
          <p:cNvPr id="4" name="Picture 2" descr="American Sign Language - Wikipedia">
            <a:extLst>
              <a:ext uri="{FF2B5EF4-FFF2-40B4-BE49-F238E27FC236}">
                <a16:creationId xmlns:a16="http://schemas.microsoft.com/office/drawing/2014/main" id="{58579DE3-331A-45A8-F8CE-3D678ECD8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3320982"/>
            <a:ext cx="4683864" cy="2119449"/>
          </a:xfrm>
          <a:prstGeom prst="rect">
            <a:avLst/>
          </a:prstGeom>
          <a:noFill/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6347E4-9122-D577-E6A9-AD638E689908}"/>
              </a:ext>
            </a:extLst>
          </p:cNvPr>
          <p:cNvCxnSpPr/>
          <p:nvPr/>
        </p:nvCxnSpPr>
        <p:spPr>
          <a:xfrm>
            <a:off x="6497054" y="4424914"/>
            <a:ext cx="239263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AC3095-1B09-1451-13ED-B1C91B273CD0}"/>
              </a:ext>
            </a:extLst>
          </p:cNvPr>
          <p:cNvSpPr txBox="1"/>
          <p:nvPr/>
        </p:nvSpPr>
        <p:spPr>
          <a:xfrm>
            <a:off x="10153172" y="3409396"/>
            <a:ext cx="989491" cy="203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9576">
              <a:spcAft>
                <a:spcPts val="600"/>
              </a:spcAft>
            </a:pPr>
            <a:r>
              <a:rPr lang="en-GB" sz="123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en-GB" sz="9600"/>
          </a:p>
        </p:txBody>
      </p:sp>
    </p:spTree>
    <p:extLst>
      <p:ext uri="{BB962C8B-B14F-4D97-AF65-F5344CB8AC3E}">
        <p14:creationId xmlns:p14="http://schemas.microsoft.com/office/powerpoint/2010/main" val="2276186036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10054</TotalTime>
  <Words>53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Bierstadt</vt:lpstr>
      <vt:lpstr>Linux Libertine</vt:lpstr>
      <vt:lpstr>BevelVTI</vt:lpstr>
      <vt:lpstr>ASL to Text</vt:lpstr>
      <vt:lpstr>ASL?</vt:lpstr>
      <vt:lpstr>Machine learning</vt:lpstr>
      <vt:lpstr>Modelling</vt:lpstr>
      <vt:lpstr>Plan</vt:lpstr>
      <vt:lpstr>Motivation</vt:lpstr>
      <vt:lpstr>End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 to Text</dc:title>
  <dc:creator>Jason Liu</dc:creator>
  <cp:lastModifiedBy>Jason Liu</cp:lastModifiedBy>
  <cp:revision>2</cp:revision>
  <dcterms:created xsi:type="dcterms:W3CDTF">2024-02-19T12:52:22Z</dcterms:created>
  <dcterms:modified xsi:type="dcterms:W3CDTF">2024-02-29T13:31:04Z</dcterms:modified>
</cp:coreProperties>
</file>