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8" r:id="rId6"/>
    <p:sldId id="269" r:id="rId7"/>
    <p:sldId id="270" r:id="rId8"/>
    <p:sldId id="267" r:id="rId9"/>
    <p:sldId id="272" r:id="rId10"/>
    <p:sldId id="273" r:id="rId11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Verschoren" initials="RV" lastIdx="1" clrIdx="0">
    <p:extLst>
      <p:ext uri="{19B8F6BF-5375-455C-9EA6-DF929625EA0E}">
        <p15:presenceInfo xmlns:p15="http://schemas.microsoft.com/office/powerpoint/2012/main" userId="S::rverschoren@ad.ua.ac.be::1aef180f-5fb4-4953-84aa-a53073713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A678C-4505-4F5F-FF17-70B3B41841CC}" v="243" dt="2020-04-28T13:14:35.736"/>
    <p1510:client id="{B1919CDE-47A2-42B5-B9D1-8BE9E18FA41A}" v="8" dt="2020-04-29T09:27:2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98" d="100"/>
          <a:sy n="98" d="100"/>
        </p:scale>
        <p:origin x="168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580304-E0EB-AD41-AFDA-CCB4457526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A5402-F111-EA48-9F70-9BEAEC881F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ECEB7BA-303E-4B7E-8E70-2C880DC0AA43}" type="datetimeFigureOut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079F-3845-534D-8F80-6C35C055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CF8-7AFB-5045-BF6B-98B1631EB7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FD36EB8-5184-4814-8FA9-BE23F17B3552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673BE065-DB3F-44B0-9F9F-79DB0A92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DD50C347-4ADD-4F5A-AD35-91642907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6708E203-BF36-4AD7-8088-E968A0EA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49D80C6-424A-4603-A1DE-40A781C8D55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E9E3BBC-6B8D-3647-B6E6-AE03AE872DD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B0B85879-1A8D-4B3B-B518-36842D2A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E953EEC-91E3-8F46-B312-21BDF1B0EC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BD36A4B9-E064-4CED-A897-DCCB25F7CEFE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081BBB6-344F-4386-855F-39015AC490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BC4E073-6950-4600-8EC5-260C96BB76D1}" type="slidenum">
              <a:rPr lang="en-US" altLang="en-US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>
              <a:cs typeface="WenQuanYi Zen Hei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07ACD825-06DB-4D83-A349-30DC54EB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83418D7-738F-46B1-9B33-4C47C6DC3F60}" type="slidenum">
              <a:rPr lang="en-US" altLang="en-US">
                <a:latin typeface="Arial" panose="020B0604020202020204" pitchFamily="34" charset="0"/>
                <a:cs typeface="WenQuanYi Zen Hei" charset="0"/>
              </a:rPr>
              <a:pPr algn="r" eaLnBrk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3517B36-006B-456A-87F0-95D45AEA3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8089067-4986-406F-9ED5-3B39A0E0C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849F04-A784-42BE-8A6F-F08E815955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1C7726-3188-40C4-9E27-9CE13DD3785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B7AEA3-C07F-4E1A-AC11-B26E82F3854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1DFA1-A326-49C9-A903-17839608984E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928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AA2C8B-0314-4494-9FB9-0B91B03D90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9CA87C-50E5-4656-A23D-5265879C09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81EC8C-1EC2-4C40-9240-5AABC68BC9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3CBA0-0104-4260-B1D8-5CC752AD6991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93597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6881B7-497B-4B9D-9088-9042C20776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BA0FBE-3C38-4CC9-8DE4-01FD4745F6C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772F9F-608F-4322-B9C9-89B946BC64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59E39-9A03-4C80-8984-A28DA08B768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24156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06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319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52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81100"/>
            <a:ext cx="42608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181100"/>
            <a:ext cx="42624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60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94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4259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332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21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1D0BD8-C11B-46B5-8060-ACB8A594CC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86A218-8591-4A1A-AB36-3FCF2823FD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9FB87D-42A3-4D25-BC3F-F205AA29C3C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B84854-598E-4A30-A347-15A62D64F651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443709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6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4368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76200"/>
            <a:ext cx="2170113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76200"/>
            <a:ext cx="63627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2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98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32" y="3005120"/>
            <a:ext cx="8567738" cy="150177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32" y="135094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27EFFA-ACB1-4645-8D5D-28A519C874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7946A6-C721-451E-93E1-8403D6E616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E8A150-9C8C-40EB-990C-C4B623D4066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571BE-B8D1-4259-B68D-285CF55E623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8631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3CB54-5DA0-4B04-B4DF-08D62CF118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B576B-ED79-4C5F-A472-9432EDF34C2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2B6A5-65DF-4A28-A835-5B62165710D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10335-3A5F-4F36-A975-5D38396835D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272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21E1ED-E252-4E99-8553-EB12790907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FD8472-5312-4926-858F-8361D457D2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6EEAA6-FAF8-4D1B-9967-DD588EB2BC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45576-AFD3-44B2-A9A5-ED8470B41CC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2947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A025E7-B5C6-441C-B03B-F7ADC1F607D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3A13AE-B29D-498F-92A9-0A95B52FF29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5BE401-DAA6-4AC5-9D2F-A99072574C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EDCC3-F422-494C-AE96-01385BDBF390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5781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AF007C-44B5-41C6-91E6-99F27F007D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0D5CD7-A9A5-40DF-9E57-90027D4597A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9AA6F1-891B-40B4-B4DA-6B28C12AFD1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B1ABB-19AE-4B28-BD35-C74FB23F94B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7696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76D7B-2E52-457E-A0E1-622BCC699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3EFE7-1D9F-4252-B3C5-508BA57E82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B0AC7-7516-4254-8F9C-91A2C416ABD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43D42-35CD-4E52-8A02-674EC2B231EA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5639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8FBF0-FD97-4EB2-8DEB-EC59AE10CE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ADBBD-4F29-44C9-A0EF-BF6A0B77C42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A71CA-2318-4FC9-BCDF-2CD0F321C1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B14B0-036D-4E7A-B0F1-47282245E31E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8241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82D7D567-994A-486F-92EF-A65B92A8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66A09959-0E23-4B18-93C9-0765F1101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8FD86C-CAA0-47A9-804E-3DA7C0FC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DE99C92-1E3E-CD45-A7A4-3B216CFF97F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7404D7-8F84-824D-BCF2-300BD346E0F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nl-BE"/>
              <a:t>Practicum Computer Graphics: Bollen &amp; Cilinders</a:t>
            </a: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24711A-A935-DD4D-88A9-56084BAF66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9DAC5C8F-5CE8-42BC-AEDE-942986F6DD48}" type="slidenum">
              <a:rPr lang="en-GB" altLang="nl-NL"/>
              <a:pPr/>
              <a:t>‹#›</a:t>
            </a:fld>
            <a:endParaRPr lang="en-GB" altLang="nl-NL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912ECFAB-BD94-448B-8B7C-6AD4BEDA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EC18DAD0-CE83-4973-96DD-F6A13AB4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320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F905ACC1-BE5A-43D9-8D13-BD15DD48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9438"/>
            <a:ext cx="9166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A1000AAD-2069-4CE5-A164-7EA959323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4175" y="76200"/>
            <a:ext cx="772953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09AC8D1-481A-42CD-92C4-AA29E8873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81100"/>
            <a:ext cx="86756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  <p:sldLayoutId id="2147484319" r:id="rId12"/>
  </p:sldLayoutIdLst>
  <p:hf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800">
          <a:solidFill>
            <a:srgbClr val="003D62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3D62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3D62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Afbeelding 1" descr="8_shadowing.png">
            <a:extLst>
              <a:ext uri="{FF2B5EF4-FFF2-40B4-BE49-F238E27FC236}">
                <a16:creationId xmlns:a16="http://schemas.microsoft.com/office/drawing/2014/main" id="{A2097548-7282-4D38-9D06-2392E9692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1" y="3493741"/>
            <a:ext cx="3280808" cy="38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Rectangle 1">
            <a:extLst>
              <a:ext uri="{FF2B5EF4-FFF2-40B4-BE49-F238E27FC236}">
                <a16:creationId xmlns:a16="http://schemas.microsoft.com/office/drawing/2014/main" id="{F757318B-C3B1-4A41-ACB3-B573B0B1B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1277938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>
                <a:ea typeface="ＭＳ Ｐゴシック" panose="020B0600070205080204" pitchFamily="34" charset="-128"/>
              </a:rPr>
              <a:t>Opdracht Schaduw &amp; Texture Mapping</a:t>
            </a:r>
          </a:p>
        </p:txBody>
      </p:sp>
      <p:pic>
        <p:nvPicPr>
          <p:cNvPr id="16386" name="Picture 5">
            <a:extLst>
              <a:ext uri="{FF2B5EF4-FFF2-40B4-BE49-F238E27FC236}">
                <a16:creationId xmlns:a16="http://schemas.microsoft.com/office/drawing/2014/main" id="{EE834FB6-387B-4383-A1F1-6FE4351A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6525"/>
            <a:ext cx="13382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Text Box 2">
            <a:extLst>
              <a:ext uri="{FF2B5EF4-FFF2-40B4-BE49-F238E27FC236}">
                <a16:creationId xmlns:a16="http://schemas.microsoft.com/office/drawing/2014/main" id="{C37BB575-D801-428D-8ECB-EF18FFFB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700338"/>
            <a:ext cx="8677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3D62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DejaVu Sans" charset="0"/>
              </a:defRPr>
            </a:lvl1pPr>
            <a:lvl2pPr>
              <a:spcBef>
                <a:spcPts val="6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dirty="0">
                <a:solidFill>
                  <a:srgbClr val="7E002F"/>
                </a:solidFill>
                <a:latin typeface="Verdana"/>
                <a:ea typeface="ＭＳ Ｐゴシック"/>
              </a:rPr>
              <a:t>Jakob Struye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sz="2000" dirty="0">
                <a:solidFill>
                  <a:srgbClr val="7E002F"/>
                </a:solidFill>
                <a:latin typeface="Verdana"/>
                <a:ea typeface="ＭＳ Ｐゴシック"/>
              </a:rPr>
              <a:t>Tim Leys</a:t>
            </a:r>
            <a:endParaRPr lang="nl-NL" dirty="0" err="1"/>
          </a:p>
        </p:txBody>
      </p:sp>
      <p:pic>
        <p:nvPicPr>
          <p:cNvPr id="2" name="Afbeelding 2" descr="Afbeelding met voorzijde, voedsel, zitten, brandkraan&#10;&#10;Beschrijving is gegenereerd met zeer hoge betrouwbaarheid">
            <a:extLst>
              <a:ext uri="{FF2B5EF4-FFF2-40B4-BE49-F238E27FC236}">
                <a16:creationId xmlns:a16="http://schemas.microsoft.com/office/drawing/2014/main" id="{AFC24B00-6093-442C-84DF-24F25D1F3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80" y="2587926"/>
            <a:ext cx="5373179" cy="41512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>
            <a:extLst>
              <a:ext uri="{FF2B5EF4-FFF2-40B4-BE49-F238E27FC236}">
                <a16:creationId xmlns:a16="http://schemas.microsoft.com/office/drawing/2014/main" id="{975FCE3D-C8CD-4C30-83AE-0E31C8ED3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Schaduw</a:t>
            </a:r>
          </a:p>
        </p:txBody>
      </p:sp>
      <p:sp>
        <p:nvSpPr>
          <p:cNvPr id="18434" name="Tijdelijke aanduiding voor inhoud 2">
            <a:extLst>
              <a:ext uri="{FF2B5EF4-FFF2-40B4-BE49-F238E27FC236}">
                <a16:creationId xmlns:a16="http://schemas.microsoft.com/office/drawing/2014/main" id="{D09C1EE3-886A-48C9-AFB8-9B23E62A9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NL" altLang="en-US">
              <a:ea typeface="ＭＳ Ｐゴシック" panose="020B0600070205080204" pitchFamily="34" charset="-128"/>
            </a:endParaRPr>
          </a:p>
          <a:p>
            <a:r>
              <a:rPr lang="nl-NL" altLang="en-US" dirty="0">
                <a:ea typeface="ＭＳ Ｐゴシック"/>
              </a:rPr>
              <a:t>Opdracht: </a:t>
            </a:r>
            <a:r>
              <a:rPr lang="nl-BE" altLang="en-US" dirty="0">
                <a:ea typeface="ＭＳ Ｐゴシック"/>
              </a:rPr>
              <a:t>Voeg ondersteuning voor het weergeven van schaduw toe aan je engine</a:t>
            </a:r>
          </a:p>
          <a:p>
            <a:pPr lvl="1"/>
            <a:endParaRPr lang="nl-BE" altLang="en-US"/>
          </a:p>
          <a:p>
            <a:pPr lvl="1"/>
            <a:r>
              <a:rPr lang="nl-BE" altLang="en-US" dirty="0"/>
              <a:t>Het weergeven van schaduwen moet enkel ondersteund worden voor </a:t>
            </a:r>
            <a:r>
              <a:rPr lang="nl-BE" altLang="en-US" i="1" dirty="0"/>
              <a:t>puntlichtbronnen</a:t>
            </a:r>
            <a:r>
              <a:rPr lang="nl-BE" altLang="en-US" dirty="0"/>
              <a:t>.</a:t>
            </a:r>
          </a:p>
          <a:p>
            <a:pPr lvl="1"/>
            <a:endParaRPr lang="nl-BE" altLang="en-US"/>
          </a:p>
          <a:p>
            <a:pPr lvl="1"/>
            <a:r>
              <a:rPr lang="nl-BE" altLang="en-US" dirty="0"/>
              <a:t>Bij het gebruik van schaduw mag je ervan uitgaan dat deze lichtbronnen zich </a:t>
            </a:r>
            <a:r>
              <a:rPr lang="nl-BE" altLang="en-US" i="1" dirty="0"/>
              <a:t>buiten</a:t>
            </a:r>
            <a:r>
              <a:rPr lang="nl-BE" altLang="en-US" dirty="0"/>
              <a:t> de te renderen 3D tekeningen bevinden.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ECC4538-0DF6-DE4B-8A04-C4E1D509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18436" name="Tijdelijke aanduiding voor dianummer 4">
            <a:extLst>
              <a:ext uri="{FF2B5EF4-FFF2-40B4-BE49-F238E27FC236}">
                <a16:creationId xmlns:a16="http://schemas.microsoft.com/office/drawing/2014/main" id="{990FAC1C-DCC2-411D-B076-A90CF61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EE27B86-7597-40BD-8261-70E2FEAA7289}" type="slidenum">
              <a:rPr lang="en-GB" altLang="en-US"/>
              <a:pPr/>
              <a:t>2</a:t>
            </a:fld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>
            <a:extLst>
              <a:ext uri="{FF2B5EF4-FFF2-40B4-BE49-F238E27FC236}">
                <a16:creationId xmlns:a16="http://schemas.microsoft.com/office/drawing/2014/main" id="{F9C81667-A8D0-4385-8D76-1F39B79C3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Datastructuren</a:t>
            </a:r>
          </a:p>
        </p:txBody>
      </p:sp>
      <p:sp>
        <p:nvSpPr>
          <p:cNvPr id="19458" name="Tijdelijke aanduiding voor inhoud 2">
            <a:extLst>
              <a:ext uri="{FF2B5EF4-FFF2-40B4-BE49-F238E27FC236}">
                <a16:creationId xmlns:a16="http://schemas.microsoft.com/office/drawing/2014/main" id="{2B25AE0C-3BA5-4F1C-AB81-2F5DFF1C2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>
                <a:ea typeface="ＭＳ Ｐゴシック"/>
              </a:rPr>
              <a:t>Pas de bestaande datastructuren aan om het gebruik van schaduwen te ondersteunen:</a:t>
            </a:r>
          </a:p>
          <a:p>
            <a:pPr lvl="1"/>
            <a:r>
              <a:rPr lang="nl-NL" altLang="en-US" dirty="0"/>
              <a:t>Voor elke </a:t>
            </a:r>
            <a:r>
              <a:rPr lang="nl-NL" altLang="en-US" i="1" dirty="0"/>
              <a:t>puntbron</a:t>
            </a:r>
            <a:r>
              <a:rPr lang="nl-NL" altLang="en-US" dirty="0"/>
              <a:t> moet er een “</a:t>
            </a:r>
            <a:r>
              <a:rPr lang="nl-NL" altLang="ja-JP" i="1" dirty="0" err="1"/>
              <a:t>shadowmask</a:t>
            </a:r>
            <a:r>
              <a:rPr lang="nl-NL" altLang="en-US" dirty="0"/>
              <a:t>”</a:t>
            </a:r>
            <a:r>
              <a:rPr lang="nl-NL" altLang="ja-JP" dirty="0"/>
              <a:t> worden bijgehouden.</a:t>
            </a:r>
          </a:p>
          <a:p>
            <a:pPr lvl="1"/>
            <a:endParaRPr lang="nl-NL" alt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A5F5A2-C5B8-0049-B4B3-39FD6A43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19460" name="Tijdelijke aanduiding voor dianummer 4">
            <a:extLst>
              <a:ext uri="{FF2B5EF4-FFF2-40B4-BE49-F238E27FC236}">
                <a16:creationId xmlns:a16="http://schemas.microsoft.com/office/drawing/2014/main" id="{C4F5D817-5268-4AFC-900B-2A780C0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76CE1B5-D89F-4B52-ABD2-27100A3A32A2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A8B6EE-3C30-442C-8E7A-6B1D134F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203575"/>
            <a:ext cx="38703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nl-BE" altLang="en-US" sz="1500">
                <a:latin typeface="Courier New" panose="02070309020205020404" pitchFamily="49" charset="0"/>
              </a:rPr>
              <a:t> </a:t>
            </a:r>
            <a:r>
              <a:rPr lang="nl-BE" altLang="en-US" sz="1500">
                <a:solidFill>
                  <a:srgbClr val="005032"/>
                </a:solidFill>
                <a:latin typeface="Courier New" panose="02070309020205020404" pitchFamily="49" charset="0"/>
              </a:rPr>
              <a:t>PointLight</a:t>
            </a:r>
            <a:r>
              <a:rPr lang="nl-BE" altLang="en-US" sz="1500">
                <a:latin typeface="Courier New" panose="02070309020205020404" pitchFamily="49" charset="0"/>
              </a:rPr>
              <a:t>: </a:t>
            </a:r>
            <a:r>
              <a:rPr lang="nl-BE" altLang="en-US" sz="15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nl-BE" altLang="en-US" sz="1500">
                <a:solidFill>
                  <a:srgbClr val="005032"/>
                </a:solidFill>
                <a:latin typeface="Courier New" panose="02070309020205020404" pitchFamily="49" charset="0"/>
              </a:rPr>
              <a:t> Light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b="1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nl-BE" altLang="en-US" sz="1500">
                <a:latin typeface="Courier New" panose="02070309020205020404" pitchFamily="49" charset="0"/>
              </a:rPr>
              <a:t>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>
                <a:solidFill>
                  <a:srgbClr val="005032"/>
                </a:solidFill>
                <a:latin typeface="Courier New" panose="02070309020205020404" pitchFamily="49" charset="0"/>
              </a:rPr>
              <a:t>	//de locatie van de puntbron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>
                <a:solidFill>
                  <a:srgbClr val="005032"/>
                </a:solidFill>
                <a:latin typeface="Courier New" panose="02070309020205020404" pitchFamily="49" charset="0"/>
              </a:rPr>
              <a:t>	Vector3D </a:t>
            </a:r>
            <a:r>
              <a:rPr lang="nl-BE" altLang="en-US" sz="1500">
                <a:solidFill>
                  <a:srgbClr val="1010C4"/>
                </a:solidFill>
                <a:latin typeface="Courier New" panose="02070309020205020404" pitchFamily="49" charset="0"/>
              </a:rPr>
              <a:t>location</a:t>
            </a:r>
            <a:r>
              <a:rPr lang="nl-BE" altLang="en-US" sz="15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C268A38-F80D-4A1A-AB7B-44694863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203575"/>
            <a:ext cx="7217360" cy="331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b="1" dirty="0">
                <a:solidFill>
                  <a:srgbClr val="7F0055"/>
                </a:solidFill>
                <a:latin typeface="Courier New"/>
                <a:ea typeface="ＭＳ Ｐゴシック"/>
              </a:rPr>
              <a:t>class</a:t>
            </a:r>
            <a:r>
              <a:rPr lang="nl-BE" altLang="en-US" sz="1500" dirty="0">
                <a:latin typeface="Courier New"/>
                <a:ea typeface="ＭＳ Ｐゴシック"/>
              </a:rPr>
              <a:t> </a:t>
            </a:r>
            <a:r>
              <a:rPr lang="nl-BE" altLang="en-US" sz="1500" dirty="0" err="1">
                <a:solidFill>
                  <a:srgbClr val="005032"/>
                </a:solidFill>
                <a:latin typeface="Courier New"/>
                <a:ea typeface="ＭＳ Ｐゴシック"/>
              </a:rPr>
              <a:t>PointLight</a:t>
            </a:r>
            <a:r>
              <a:rPr lang="nl-BE" altLang="en-US" sz="1500" dirty="0">
                <a:latin typeface="Courier New"/>
                <a:ea typeface="ＭＳ Ｐゴシック"/>
              </a:rPr>
              <a:t>: </a:t>
            </a:r>
            <a:r>
              <a:rPr lang="nl-BE" altLang="en-US" sz="1500" b="1" dirty="0">
                <a:solidFill>
                  <a:srgbClr val="7F0055"/>
                </a:solidFill>
                <a:latin typeface="Courier New"/>
                <a:ea typeface="ＭＳ Ｐゴシック"/>
              </a:rPr>
              <a:t>public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 Light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latin typeface="Courier New"/>
                <a:ea typeface="ＭＳ Ｐゴシック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en-US" sz="1500" b="1" dirty="0">
                <a:solidFill>
                  <a:srgbClr val="7F0055"/>
                </a:solidFill>
                <a:latin typeface="Courier New"/>
                <a:ea typeface="ＭＳ Ｐゴシック"/>
              </a:rPr>
              <a:t>  public</a:t>
            </a:r>
            <a:r>
              <a:rPr lang="nl-BE" altLang="en-US" sz="1500" dirty="0">
                <a:latin typeface="Courier New"/>
                <a:ea typeface="ＭＳ Ｐゴシック"/>
              </a:rPr>
              <a:t>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//de locatie van de puntbron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Vector3D </a:t>
            </a:r>
            <a:r>
              <a:rPr lang="nl-BE" altLang="en-US" sz="1500" dirty="0" err="1">
                <a:solidFill>
                  <a:srgbClr val="1010C4"/>
                </a:solidFill>
                <a:latin typeface="Courier New"/>
                <a:ea typeface="ＭＳ Ｐゴシック"/>
              </a:rPr>
              <a:t>location</a:t>
            </a:r>
            <a:r>
              <a:rPr lang="nl-BE" altLang="en-US" sz="1500" dirty="0">
                <a:latin typeface="Courier New"/>
                <a:ea typeface="ＭＳ Ｐゴシック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//de </a:t>
            </a:r>
            <a:r>
              <a:rPr lang="nl-BE" altLang="en-US" sz="1500" dirty="0" err="1">
                <a:solidFill>
                  <a:srgbClr val="005032"/>
                </a:solidFill>
                <a:latin typeface="Courier New"/>
                <a:ea typeface="ＭＳ Ｐゴシック"/>
              </a:rPr>
              <a:t>shadowmask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 voor deze lichtbron</a:t>
            </a:r>
            <a:endParaRPr lang="nl-BE" altLang="en-US" sz="15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</a:t>
            </a:r>
            <a:r>
              <a:rPr lang="nl-BE" altLang="en-US" sz="1500" dirty="0" err="1">
                <a:solidFill>
                  <a:srgbClr val="005032"/>
                </a:solidFill>
                <a:latin typeface="Courier New"/>
                <a:ea typeface="ＭＳ Ｐゴシック"/>
              </a:rPr>
              <a:t>ZBuffer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 </a:t>
            </a:r>
            <a:r>
              <a:rPr lang="nl-BE" altLang="en-US" sz="1500" dirty="0" err="1">
                <a:solidFill>
                  <a:srgbClr val="1010C4"/>
                </a:solidFill>
                <a:latin typeface="Courier New"/>
                <a:ea typeface="ＭＳ Ｐゴシック"/>
              </a:rPr>
              <a:t>shadowMask</a:t>
            </a:r>
            <a:r>
              <a:rPr lang="nl-BE" altLang="en-US" sz="1500" dirty="0">
                <a:latin typeface="Courier New"/>
                <a:ea typeface="ＭＳ Ｐゴシック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 sz="15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//De </a:t>
            </a:r>
            <a:r>
              <a:rPr lang="nl-BE" altLang="en-US" sz="1500" dirty="0" err="1">
                <a:solidFill>
                  <a:srgbClr val="005032"/>
                </a:solidFill>
                <a:latin typeface="Courier New"/>
                <a:ea typeface="ＭＳ Ｐゴシック"/>
              </a:rPr>
              <a:t>eyepoint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 transformatie matrix om de wereld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//Vanuit het oogpunt van het lichtpunt weer te geven</a:t>
            </a:r>
            <a:r>
              <a:rPr lang="nl-BE" altLang="en-US" sz="1500" dirty="0">
                <a:latin typeface="Courier New"/>
                <a:ea typeface="ＭＳ Ｐゴシック"/>
              </a:rPr>
              <a:t> </a:t>
            </a:r>
            <a:endParaRPr lang="nl-BE" altLang="en-US" sz="15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latin typeface="Courier New"/>
                <a:ea typeface="ＭＳ Ｐゴシック"/>
              </a:rPr>
              <a:t>	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Matrix</a:t>
            </a:r>
            <a:r>
              <a:rPr lang="nl-BE" altLang="en-US" sz="1500" dirty="0">
                <a:latin typeface="Courier New"/>
                <a:ea typeface="ＭＳ Ｐゴシック"/>
              </a:rPr>
              <a:t> </a:t>
            </a:r>
            <a:r>
              <a:rPr lang="nl-BE" altLang="en-US" sz="1500" dirty="0" err="1">
                <a:solidFill>
                  <a:srgbClr val="1010C4"/>
                </a:solidFill>
                <a:latin typeface="Courier New"/>
                <a:ea typeface="ＭＳ Ｐゴシック"/>
              </a:rPr>
              <a:t>eye</a:t>
            </a:r>
            <a:r>
              <a:rPr lang="nl-BE" altLang="en-US" sz="1500" dirty="0">
                <a:latin typeface="Courier New"/>
                <a:ea typeface="ＭＳ Ｐゴシック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	//Waardes nodig om een punt in de </a:t>
            </a:r>
            <a:r>
              <a:rPr lang="nl-BE" altLang="en-US" sz="1500" dirty="0" err="1">
                <a:solidFill>
                  <a:srgbClr val="005032"/>
                </a:solidFill>
                <a:latin typeface="Courier New"/>
                <a:ea typeface="ＭＳ Ｐゴシック"/>
              </a:rPr>
              <a:t>shadowmask</a:t>
            </a:r>
            <a:r>
              <a:rPr lang="nl-BE" altLang="en-US" sz="1500" dirty="0">
                <a:solidFill>
                  <a:srgbClr val="005032"/>
                </a:solidFill>
                <a:latin typeface="Courier New"/>
                <a:ea typeface="ＭＳ Ｐゴシック"/>
              </a:rPr>
              <a:t> op te zoeken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latin typeface="Courier New"/>
                <a:ea typeface="ＭＳ Ｐゴシック"/>
              </a:rPr>
              <a:t>	</a:t>
            </a:r>
            <a:r>
              <a:rPr lang="nl-BE" altLang="en-US" sz="1500" b="1" dirty="0">
                <a:solidFill>
                  <a:srgbClr val="7F0055"/>
                </a:solidFill>
                <a:latin typeface="Courier New"/>
                <a:ea typeface="ＭＳ Ｐゴシック"/>
              </a:rPr>
              <a:t>double</a:t>
            </a:r>
            <a:r>
              <a:rPr lang="nl-BE" altLang="en-US" sz="1500" dirty="0">
                <a:latin typeface="Courier New"/>
                <a:ea typeface="ＭＳ Ｐゴシック"/>
              </a:rPr>
              <a:t> </a:t>
            </a:r>
            <a:r>
              <a:rPr lang="nl-BE" altLang="en-US" sz="1500" dirty="0">
                <a:solidFill>
                  <a:srgbClr val="1010C4"/>
                </a:solidFill>
                <a:latin typeface="Courier New"/>
                <a:ea typeface="ＭＳ Ｐゴシック"/>
              </a:rPr>
              <a:t>d</a:t>
            </a:r>
            <a:r>
              <a:rPr lang="nl-BE" altLang="en-US" sz="1500" dirty="0">
                <a:latin typeface="Courier New"/>
                <a:ea typeface="ＭＳ Ｐゴシック"/>
              </a:rPr>
              <a:t>, </a:t>
            </a:r>
            <a:r>
              <a:rPr lang="nl-BE" altLang="en-US" sz="1500" dirty="0">
                <a:solidFill>
                  <a:srgbClr val="1010C4"/>
                </a:solidFill>
                <a:latin typeface="Courier New"/>
                <a:ea typeface="ＭＳ Ｐゴシック"/>
              </a:rPr>
              <a:t>dx</a:t>
            </a:r>
            <a:r>
              <a:rPr lang="nl-BE" altLang="en-US" sz="1500" dirty="0">
                <a:latin typeface="Courier New"/>
                <a:ea typeface="ＭＳ Ｐゴシック"/>
              </a:rPr>
              <a:t>, </a:t>
            </a:r>
            <a:r>
              <a:rPr lang="nl-BE" altLang="en-US" sz="1500" dirty="0" err="1">
                <a:solidFill>
                  <a:srgbClr val="1010C4"/>
                </a:solidFill>
                <a:latin typeface="Courier New"/>
                <a:ea typeface="ＭＳ Ｐゴシック"/>
              </a:rPr>
              <a:t>dy</a:t>
            </a:r>
            <a:r>
              <a:rPr lang="nl-BE" altLang="en-US" sz="1500" dirty="0">
                <a:latin typeface="Courier New"/>
                <a:ea typeface="ＭＳ Ｐゴシック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en-US" sz="1500" dirty="0">
                <a:latin typeface="Courier New"/>
                <a:ea typeface="ＭＳ Ｐゴシック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>
            <a:extLst>
              <a:ext uri="{FF2B5EF4-FFF2-40B4-BE49-F238E27FC236}">
                <a16:creationId xmlns:a16="http://schemas.microsoft.com/office/drawing/2014/main" id="{3BE06000-28B2-450B-A42C-799B12FE2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Toepassen van Schaduw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B6FB6-2A2E-42AF-8D96-C24688863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4968875" cy="5614988"/>
          </a:xfrm>
        </p:spPr>
        <p:txBody>
          <a:bodyPr/>
          <a:lstStyle/>
          <a:p>
            <a:r>
              <a:rPr lang="nl-NL" altLang="en-US" dirty="0">
                <a:ea typeface="ＭＳ Ｐゴシック"/>
              </a:rPr>
              <a:t>Bereken voor elk lichtpunt</a:t>
            </a:r>
          </a:p>
          <a:p>
            <a:pPr lvl="1"/>
            <a:r>
              <a:rPr lang="nl-NL" altLang="en-US" dirty="0"/>
              <a:t>De </a:t>
            </a:r>
            <a:r>
              <a:rPr lang="nl-NL" altLang="en-US" dirty="0" err="1"/>
              <a:t>eyepoint</a:t>
            </a:r>
            <a:r>
              <a:rPr lang="nl-NL" altLang="en-US" dirty="0"/>
              <a:t> </a:t>
            </a:r>
            <a:r>
              <a:rPr lang="nl-NL" altLang="en-US" dirty="0" err="1"/>
              <a:t>tranformatie</a:t>
            </a:r>
          </a:p>
          <a:p>
            <a:pPr lvl="1"/>
            <a:r>
              <a:rPr lang="nl-NL" altLang="en-US" dirty="0"/>
              <a:t>De </a:t>
            </a:r>
            <a:r>
              <a:rPr lang="nl-NL" altLang="en-US" dirty="0" err="1"/>
              <a:t>shadowmask</a:t>
            </a:r>
          </a:p>
          <a:p>
            <a:pPr lvl="1"/>
            <a:endParaRPr lang="nl-NL" altLang="en-US"/>
          </a:p>
          <a:p>
            <a:pPr lvl="1"/>
            <a:r>
              <a:rPr lang="nl-NL" altLang="en-US" dirty="0"/>
              <a:t>Reeds geïmplementeerd</a:t>
            </a:r>
          </a:p>
          <a:p>
            <a:pPr lvl="2"/>
            <a:r>
              <a:rPr lang="nl-NL" altLang="en-US" dirty="0"/>
              <a:t>Pas Z-Buffering toe vanuit het lichtpunt</a:t>
            </a:r>
          </a:p>
          <a:p>
            <a:pPr lvl="3"/>
            <a:r>
              <a:rPr lang="nl-NL" altLang="en-US" dirty="0"/>
              <a:t>Gebruik een lege Lights3D structuur</a:t>
            </a:r>
          </a:p>
          <a:p>
            <a:pPr lvl="3"/>
            <a:r>
              <a:rPr lang="nl-NL" altLang="en-US" dirty="0"/>
              <a:t>Kleuren zijn niet van belang, enkel de Z-Buffer</a:t>
            </a:r>
          </a:p>
          <a:p>
            <a:pPr lvl="3"/>
            <a:endParaRPr lang="nl-NL" altLang="en-US"/>
          </a:p>
          <a:p>
            <a:r>
              <a:rPr lang="nl-NL" altLang="en-US" dirty="0">
                <a:ea typeface="ＭＳ Ｐゴシック"/>
              </a:rPr>
              <a:t>Pas daarna Z-Buffering toe vanuit het oogpunt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119BE-BED4-794D-A4C2-EF460599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0484" name="Tijdelijke aanduiding voor dianummer 4">
            <a:extLst>
              <a:ext uri="{FF2B5EF4-FFF2-40B4-BE49-F238E27FC236}">
                <a16:creationId xmlns:a16="http://schemas.microsoft.com/office/drawing/2014/main" id="{AEDA2764-A304-40CB-94F8-73B693B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FC8E491-E058-4132-93FC-6AA59BE6AFD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0485" name="Kubus 7">
            <a:extLst>
              <a:ext uri="{FF2B5EF4-FFF2-40B4-BE49-F238E27FC236}">
                <a16:creationId xmlns:a16="http://schemas.microsoft.com/office/drawing/2014/main" id="{E6A6AD5D-D4D0-4BCE-BF0F-20C5BADC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916238"/>
            <a:ext cx="1223962" cy="1150937"/>
          </a:xfrm>
          <a:prstGeom prst="cube">
            <a:avLst>
              <a:gd name="adj" fmla="val 47773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0486" name="Cilinder 9">
            <a:extLst>
              <a:ext uri="{FF2B5EF4-FFF2-40B4-BE49-F238E27FC236}">
                <a16:creationId xmlns:a16="http://schemas.microsoft.com/office/drawing/2014/main" id="{6F87A624-8A1F-429C-BE0D-22447428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3708400"/>
            <a:ext cx="792162" cy="792163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0487" name="Zon 11">
            <a:extLst>
              <a:ext uri="{FF2B5EF4-FFF2-40B4-BE49-F238E27FC236}">
                <a16:creationId xmlns:a16="http://schemas.microsoft.com/office/drawing/2014/main" id="{1C479327-03F1-46E7-BE94-3B27F45F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488" y="2124075"/>
            <a:ext cx="431800" cy="4318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0488" name="Zon 10">
            <a:extLst>
              <a:ext uri="{FF2B5EF4-FFF2-40B4-BE49-F238E27FC236}">
                <a16:creationId xmlns:a16="http://schemas.microsoft.com/office/drawing/2014/main" id="{49FD3817-3288-40C3-BFFA-BCB969C8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1619250"/>
            <a:ext cx="431800" cy="4318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grpSp>
        <p:nvGrpSpPr>
          <p:cNvPr id="55" name="Groeperen 54">
            <a:extLst>
              <a:ext uri="{FF2B5EF4-FFF2-40B4-BE49-F238E27FC236}">
                <a16:creationId xmlns:a16="http://schemas.microsoft.com/office/drawing/2014/main" id="{2BA89254-DFE6-4570-A3ED-2389115C630A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1835150"/>
            <a:ext cx="3519488" cy="3313113"/>
            <a:chOff x="4904364" y="2051645"/>
            <a:chExt cx="3520324" cy="3312368"/>
          </a:xfrm>
        </p:grpSpPr>
        <p:cxnSp>
          <p:nvCxnSpPr>
            <p:cNvPr id="20498" name="Rechte verbindingslijn 13">
              <a:extLst>
                <a:ext uri="{FF2B5EF4-FFF2-40B4-BE49-F238E27FC236}">
                  <a16:creationId xmlns:a16="http://schemas.microsoft.com/office/drawing/2014/main" id="{78C9B766-D2CA-4931-B814-B2DE27CDA0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12320" y="2051645"/>
              <a:ext cx="144016" cy="864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Rechte verbindingslijn 14">
              <a:extLst>
                <a:ext uri="{FF2B5EF4-FFF2-40B4-BE49-F238E27FC236}">
                  <a16:creationId xmlns:a16="http://schemas.microsoft.com/office/drawing/2014/main" id="{66C20F77-10F3-4E8B-8339-1682112FA4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12320" y="2051645"/>
              <a:ext cx="648072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Parallellogram 19">
              <a:extLst>
                <a:ext uri="{FF2B5EF4-FFF2-40B4-BE49-F238E27FC236}">
                  <a16:creationId xmlns:a16="http://schemas.microsoft.com/office/drawing/2014/main" id="{5DB7FD44-E27F-F742-9542-437E008D1A68}"/>
                </a:ext>
              </a:extLst>
            </p:cNvPr>
            <p:cNvSpPr/>
            <p:nvPr/>
          </p:nvSpPr>
          <p:spPr bwMode="auto">
            <a:xfrm rot="19181045">
              <a:off x="4904364" y="2453193"/>
              <a:ext cx="1171853" cy="436464"/>
            </a:xfrm>
            <a:prstGeom prst="parallelogram">
              <a:avLst>
                <a:gd name="adj" fmla="val 3322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nl-NL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20501" name="Rechte verbindingslijn 20">
              <a:extLst>
                <a:ext uri="{FF2B5EF4-FFF2-40B4-BE49-F238E27FC236}">
                  <a16:creationId xmlns:a16="http://schemas.microsoft.com/office/drawing/2014/main" id="{E139D2CD-2D43-487A-BE60-33DA19B736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60392" y="2483693"/>
              <a:ext cx="2664296" cy="18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Rechte verbindingslijn 27">
              <a:extLst>
                <a:ext uri="{FF2B5EF4-FFF2-40B4-BE49-F238E27FC236}">
                  <a16:creationId xmlns:a16="http://schemas.microsoft.com/office/drawing/2014/main" id="{B45DFE3B-075B-4442-93DE-8AFB14331E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56336" y="2915741"/>
              <a:ext cx="360040" cy="2448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Rechte verbindingslijn 31">
              <a:extLst>
                <a:ext uri="{FF2B5EF4-FFF2-40B4-BE49-F238E27FC236}">
                  <a16:creationId xmlns:a16="http://schemas.microsoft.com/office/drawing/2014/main" id="{3ED81E1F-367F-4F70-86D3-463ECFC81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4368" y="2339677"/>
              <a:ext cx="216024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Rechte verbindingslijn 33">
              <a:extLst>
                <a:ext uri="{FF2B5EF4-FFF2-40B4-BE49-F238E27FC236}">
                  <a16:creationId xmlns:a16="http://schemas.microsoft.com/office/drawing/2014/main" id="{9BF5CAB6-06C8-4A65-940C-E118CC3C1E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84328" y="2483693"/>
              <a:ext cx="72008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0" name="Groeperen 99">
            <a:extLst>
              <a:ext uri="{FF2B5EF4-FFF2-40B4-BE49-F238E27FC236}">
                <a16:creationId xmlns:a16="http://schemas.microsoft.com/office/drawing/2014/main" id="{C570878D-7EB2-4599-A3FF-15502A16E5D0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2184400"/>
            <a:ext cx="3889375" cy="3611563"/>
            <a:chOff x="4968304" y="2401010"/>
            <a:chExt cx="3888432" cy="3611075"/>
          </a:xfrm>
        </p:grpSpPr>
        <p:cxnSp>
          <p:nvCxnSpPr>
            <p:cNvPr id="20491" name="Rechte verbindingslijn 47">
              <a:extLst>
                <a:ext uri="{FF2B5EF4-FFF2-40B4-BE49-F238E27FC236}">
                  <a16:creationId xmlns:a16="http://schemas.microsoft.com/office/drawing/2014/main" id="{27B6E2E3-CE30-4A04-A206-7161A86868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68504" y="3275781"/>
              <a:ext cx="1656184" cy="2736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2" name="Rechte verbindingslijn 56">
              <a:extLst>
                <a:ext uri="{FF2B5EF4-FFF2-40B4-BE49-F238E27FC236}">
                  <a16:creationId xmlns:a16="http://schemas.microsoft.com/office/drawing/2014/main" id="{7BC57E00-8B85-46D6-9BDD-BB9A96C835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64648" y="2555701"/>
              <a:ext cx="792088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Rechte verbindingslijn 65">
              <a:extLst>
                <a:ext uri="{FF2B5EF4-FFF2-40B4-BE49-F238E27FC236}">
                  <a16:creationId xmlns:a16="http://schemas.microsoft.com/office/drawing/2014/main" id="{85286313-ACE5-41A2-9F16-56497FDD27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640712" y="2555701"/>
              <a:ext cx="216024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Parallellogram 92">
              <a:extLst>
                <a:ext uri="{FF2B5EF4-FFF2-40B4-BE49-F238E27FC236}">
                  <a16:creationId xmlns:a16="http://schemas.microsoft.com/office/drawing/2014/main" id="{ECF38AFC-205F-1C40-B1F6-D7B9D76FB4BD}"/>
                </a:ext>
              </a:extLst>
            </p:cNvPr>
            <p:cNvSpPr/>
            <p:nvPr/>
          </p:nvSpPr>
          <p:spPr bwMode="auto">
            <a:xfrm rot="15707123">
              <a:off x="7736963" y="2520900"/>
              <a:ext cx="1182528" cy="942746"/>
            </a:xfrm>
            <a:prstGeom prst="parallelogram">
              <a:avLst>
                <a:gd name="adj" fmla="val 6009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nl-NL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20495" name="Rechte verbindingslijn 71">
              <a:extLst>
                <a:ext uri="{FF2B5EF4-FFF2-40B4-BE49-F238E27FC236}">
                  <a16:creationId xmlns:a16="http://schemas.microsoft.com/office/drawing/2014/main" id="{EA7BF736-B0D9-47E7-B18B-75A79C628D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064648" y="2555701"/>
              <a:ext cx="792088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Rechte verbindingslijn 94">
              <a:extLst>
                <a:ext uri="{FF2B5EF4-FFF2-40B4-BE49-F238E27FC236}">
                  <a16:creationId xmlns:a16="http://schemas.microsoft.com/office/drawing/2014/main" id="{31E8FBA2-68D0-4FB6-B279-C54BF6049A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24688" y="2555701"/>
              <a:ext cx="432048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7" name="Rechte verbindingslijn 44">
              <a:extLst>
                <a:ext uri="{FF2B5EF4-FFF2-40B4-BE49-F238E27FC236}">
                  <a16:creationId xmlns:a16="http://schemas.microsoft.com/office/drawing/2014/main" id="{B6050A35-D59F-4F5C-AC83-9FD00F9D16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68304" y="2699717"/>
              <a:ext cx="3096344" cy="576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" name="Object 722">
            <a:extLst>
              <a:ext uri="{FF2B5EF4-FFF2-40B4-BE49-F238E27FC236}">
                <a16:creationId xmlns:a16="http://schemas.microsoft.com/office/drawing/2014/main" id="{CBAC4A2A-7BF4-42F2-BD94-62E583E89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3924300"/>
          <a:ext cx="3076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3" imgW="8889673" imgH="1498545" progId="Word.Document.12">
                  <p:embed/>
                </p:oleObj>
              </mc:Choice>
              <mc:Fallback>
                <p:oleObj name="Document" r:id="rId3" imgW="8889673" imgH="1498545" progId="Word.Document.12">
                  <p:embed/>
                  <p:pic>
                    <p:nvPicPr>
                      <p:cNvPr id="723" name="Object 722">
                        <a:extLst>
                          <a:ext uri="{FF2B5EF4-FFF2-40B4-BE49-F238E27FC236}">
                            <a16:creationId xmlns:a16="http://schemas.microsoft.com/office/drawing/2014/main" id="{CBAC4A2A-7BF4-42F2-BD94-62E583E89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924300"/>
                        <a:ext cx="3076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718">
            <a:extLst>
              <a:ext uri="{FF2B5EF4-FFF2-40B4-BE49-F238E27FC236}">
                <a16:creationId xmlns:a16="http://schemas.microsoft.com/office/drawing/2014/main" id="{CD6A59BF-5716-4213-9BB2-B2D9507A9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763713"/>
          <a:ext cx="5040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5" imgW="8889673" imgH="711174" progId="Word.Document.12">
                  <p:embed/>
                </p:oleObj>
              </mc:Choice>
              <mc:Fallback>
                <p:oleObj name="Document" r:id="rId5" imgW="8889673" imgH="711174" progId="Word.Document.12">
                  <p:embed/>
                  <p:pic>
                    <p:nvPicPr>
                      <p:cNvPr id="21506" name="Object 718">
                        <a:extLst>
                          <a:ext uri="{FF2B5EF4-FFF2-40B4-BE49-F238E27FC236}">
                            <a16:creationId xmlns:a16="http://schemas.microsoft.com/office/drawing/2014/main" id="{CD6A59BF-5716-4213-9BB2-B2D9507A9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763713"/>
                        <a:ext cx="5040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" name="Object 715">
            <a:extLst>
              <a:ext uri="{FF2B5EF4-FFF2-40B4-BE49-F238E27FC236}">
                <a16:creationId xmlns:a16="http://schemas.microsoft.com/office/drawing/2014/main" id="{575EE822-280E-4DB7-929E-10B323121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5435600"/>
          <a:ext cx="41767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7" imgW="8889673" imgH="723873" progId="Word.Document.12">
                  <p:embed/>
                </p:oleObj>
              </mc:Choice>
              <mc:Fallback>
                <p:oleObj name="Document" r:id="rId7" imgW="8889673" imgH="723873" progId="Word.Document.12">
                  <p:embed/>
                  <p:pic>
                    <p:nvPicPr>
                      <p:cNvPr id="716" name="Object 715">
                        <a:extLst>
                          <a:ext uri="{FF2B5EF4-FFF2-40B4-BE49-F238E27FC236}">
                            <a16:creationId xmlns:a16="http://schemas.microsoft.com/office/drawing/2014/main" id="{575EE822-280E-4DB7-929E-10B323121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435600"/>
                        <a:ext cx="41767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itel 1">
            <a:extLst>
              <a:ext uri="{FF2B5EF4-FFF2-40B4-BE49-F238E27FC236}">
                <a16:creationId xmlns:a16="http://schemas.microsoft.com/office/drawing/2014/main" id="{E58DE351-1264-44A8-8918-16308FBDE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179388"/>
            <a:ext cx="7524750" cy="898525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Berekenen van de lichtbijdrage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FBD18F-D895-4521-B260-DAAD7755F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6265862" cy="5543550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Voor elke te tekenen pixel:</a:t>
            </a:r>
          </a:p>
          <a:p>
            <a:pPr lvl="1"/>
            <a:r>
              <a:rPr lang="nl-NL" altLang="en-US"/>
              <a:t> </a:t>
            </a:r>
          </a:p>
          <a:p>
            <a:pPr lvl="1"/>
            <a:endParaRPr lang="nl-NL" altLang="en-US"/>
          </a:p>
          <a:p>
            <a:pPr lvl="1"/>
            <a:r>
              <a:rPr lang="nl-NL" altLang="en-US"/>
              <a:t>Zet om naar wereldcoördinaten:</a:t>
            </a:r>
          </a:p>
          <a:p>
            <a:pPr lvl="2"/>
            <a:r>
              <a:rPr lang="nl-NL" altLang="en-US"/>
              <a:t>Projectie omkeren: </a:t>
            </a:r>
          </a:p>
          <a:p>
            <a:pPr lvl="3"/>
            <a:r>
              <a:rPr lang="nl-NL" altLang="en-US"/>
              <a:t> </a:t>
            </a:r>
          </a:p>
          <a:p>
            <a:pPr lvl="3"/>
            <a:endParaRPr lang="nl-NL" altLang="en-US"/>
          </a:p>
          <a:p>
            <a:pPr lvl="3"/>
            <a:r>
              <a:rPr lang="nl-NL" altLang="en-US"/>
              <a:t> </a:t>
            </a:r>
          </a:p>
          <a:p>
            <a:pPr lvl="3"/>
            <a:endParaRPr lang="nl-NL" altLang="en-US" sz="600"/>
          </a:p>
          <a:p>
            <a:pPr lvl="2"/>
            <a:endParaRPr lang="nl-NL" altLang="en-US"/>
          </a:p>
          <a:p>
            <a:pPr lvl="2"/>
            <a:r>
              <a:rPr lang="nl-NL" altLang="en-US"/>
              <a:t>Vermenigvuldig met de </a:t>
            </a:r>
            <a:r>
              <a:rPr lang="nl-NL" altLang="en-US" i="1"/>
              <a:t>inverse</a:t>
            </a:r>
            <a:r>
              <a:rPr lang="nl-NL" altLang="en-US"/>
              <a:t> eyepoint transformatiematrix:</a:t>
            </a:r>
          </a:p>
          <a:p>
            <a:pPr lvl="3"/>
            <a:r>
              <a:rPr lang="nl-NL" altLang="en-US"/>
              <a:t> </a:t>
            </a:r>
          </a:p>
          <a:p>
            <a:pPr lvl="3"/>
            <a:endParaRPr lang="nl-NL" altLang="en-US"/>
          </a:p>
          <a:p>
            <a:pPr lvl="3"/>
            <a:r>
              <a:rPr lang="nl-NL" altLang="en-US"/>
              <a:t>Gebruik: </a:t>
            </a:r>
            <a:r>
              <a:rPr lang="nl-NL" altLang="en-US">
                <a:solidFill>
                  <a:srgbClr val="005032"/>
                </a:solidFill>
                <a:latin typeface="Courier New" panose="02070309020205020404" pitchFamily="49" charset="0"/>
              </a:rPr>
              <a:t>Matrix</a:t>
            </a:r>
            <a:r>
              <a:rPr lang="nl-NL" altLang="en-US">
                <a:solidFill>
                  <a:schemeClr val="tx1"/>
                </a:solidFill>
                <a:latin typeface="Courier New" panose="02070309020205020404" pitchFamily="49" charset="0"/>
              </a:rPr>
              <a:t>::inv();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4663AE-B09D-2249-B14E-42A8FB2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1511" name="Tijdelijke aanduiding voor dianummer 4">
            <a:extLst>
              <a:ext uri="{FF2B5EF4-FFF2-40B4-BE49-F238E27FC236}">
                <a16:creationId xmlns:a16="http://schemas.microsoft.com/office/drawing/2014/main" id="{ADD9B4DA-F371-4A88-87EC-AD6F2E1B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7F9A8895-0796-43DB-A44A-67962CB1FC41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1512" name="Rechthoekige driehoek 5">
            <a:extLst>
              <a:ext uri="{FF2B5EF4-FFF2-40B4-BE49-F238E27FC236}">
                <a16:creationId xmlns:a16="http://schemas.microsoft.com/office/drawing/2014/main" id="{20F1D865-EEB5-43E3-B959-FE02743C05B6}"/>
              </a:ext>
            </a:extLst>
          </p:cNvPr>
          <p:cNvSpPr>
            <a:spLocks noChangeArrowheads="1"/>
          </p:cNvSpPr>
          <p:nvPr/>
        </p:nvSpPr>
        <p:spPr bwMode="auto">
          <a:xfrm rot="9389171">
            <a:off x="8445500" y="2967038"/>
            <a:ext cx="822325" cy="996950"/>
          </a:xfrm>
          <a:prstGeom prst="rtTriangl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13" name="Zon 60">
            <a:extLst>
              <a:ext uri="{FF2B5EF4-FFF2-40B4-BE49-F238E27FC236}">
                <a16:creationId xmlns:a16="http://schemas.microsoft.com/office/drawing/2014/main" id="{95ABC1CB-01B0-4081-B9AB-91031EFE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692275"/>
            <a:ext cx="431800" cy="4318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grpSp>
        <p:nvGrpSpPr>
          <p:cNvPr id="21514" name="Groeperen 141">
            <a:extLst>
              <a:ext uri="{FF2B5EF4-FFF2-40B4-BE49-F238E27FC236}">
                <a16:creationId xmlns:a16="http://schemas.microsoft.com/office/drawing/2014/main" id="{79A29ACB-9176-48F3-B44E-1CA0F22D49AD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4859338"/>
            <a:ext cx="2490787" cy="1873250"/>
            <a:chOff x="5688384" y="4067869"/>
            <a:chExt cx="2491185" cy="1872208"/>
          </a:xfrm>
        </p:grpSpPr>
        <p:grpSp>
          <p:nvGrpSpPr>
            <p:cNvPr id="21561" name="Groeperen 138">
              <a:extLst>
                <a:ext uri="{FF2B5EF4-FFF2-40B4-BE49-F238E27FC236}">
                  <a16:creationId xmlns:a16="http://schemas.microsoft.com/office/drawing/2014/main" id="{1678A9C1-5D65-4E6F-89AE-9A8D55EC8E1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120432" y="3995863"/>
              <a:ext cx="1501774" cy="2082972"/>
              <a:chOff x="6120432" y="3995863"/>
              <a:chExt cx="1501774" cy="2082972"/>
            </a:xfrm>
          </p:grpSpPr>
          <p:cxnSp>
            <p:nvCxnSpPr>
              <p:cNvPr id="21564" name="Straight Connector 2191">
                <a:extLst>
                  <a:ext uri="{FF2B5EF4-FFF2-40B4-BE49-F238E27FC236}">
                    <a16:creationId xmlns:a16="http://schemas.microsoft.com/office/drawing/2014/main" id="{435599C8-B2D6-4C37-A5A5-29D6512E88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855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5" name="Straight Connector 2037">
                <a:extLst>
                  <a:ext uri="{FF2B5EF4-FFF2-40B4-BE49-F238E27FC236}">
                    <a16:creationId xmlns:a16="http://schemas.microsoft.com/office/drawing/2014/main" id="{2A2B2854-FD56-4B87-8826-9A179CE23F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656088" y="5041404"/>
                <a:ext cx="207168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6" name="Straight Connector 2051">
                <a:extLst>
                  <a:ext uri="{FF2B5EF4-FFF2-40B4-BE49-F238E27FC236}">
                    <a16:creationId xmlns:a16="http://schemas.microsoft.com/office/drawing/2014/main" id="{13119286-D227-4903-9503-938A15CB34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07699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7" name="Straight Connector 2053">
                <a:extLst>
                  <a:ext uri="{FF2B5EF4-FFF2-40B4-BE49-F238E27FC236}">
                    <a16:creationId xmlns:a16="http://schemas.microsoft.com/office/drawing/2014/main" id="{2EA6C0AD-4B18-4D30-9426-E8D840980D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83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8" name="Straight Connector 2054">
                <a:extLst>
                  <a:ext uri="{FF2B5EF4-FFF2-40B4-BE49-F238E27FC236}">
                    <a16:creationId xmlns:a16="http://schemas.microsoft.com/office/drawing/2014/main" id="{A6965706-4EBA-4B70-B2F2-2FE8383D2C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997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9" name="Straight Connector 2055">
                <a:extLst>
                  <a:ext uri="{FF2B5EF4-FFF2-40B4-BE49-F238E27FC236}">
                    <a16:creationId xmlns:a16="http://schemas.microsoft.com/office/drawing/2014/main" id="{4FDA09B1-641A-43C3-8E88-E77C1636B1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8711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0" name="Straight Connector 2056">
                <a:extLst>
                  <a:ext uri="{FF2B5EF4-FFF2-40B4-BE49-F238E27FC236}">
                    <a16:creationId xmlns:a16="http://schemas.microsoft.com/office/drawing/2014/main" id="{66C9283B-E3B2-4D3D-AA02-94C002AF4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26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1" name="Straight Connector 2057">
                <a:extLst>
                  <a:ext uri="{FF2B5EF4-FFF2-40B4-BE49-F238E27FC236}">
                    <a16:creationId xmlns:a16="http://schemas.microsoft.com/office/drawing/2014/main" id="{95A7BA17-38D1-4AA3-80E8-0FF1D4BC2C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0140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2" name="Straight Connector 2058">
                <a:extLst>
                  <a:ext uri="{FF2B5EF4-FFF2-40B4-BE49-F238E27FC236}">
                    <a16:creationId xmlns:a16="http://schemas.microsoft.com/office/drawing/2014/main" id="{F9F04DEE-6896-43C0-A43C-072A0C9334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08550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3" name="Straight Connector 2059">
                <a:extLst>
                  <a:ext uri="{FF2B5EF4-FFF2-40B4-BE49-F238E27FC236}">
                    <a16:creationId xmlns:a16="http://schemas.microsoft.com/office/drawing/2014/main" id="{DC7353A9-F808-48C9-A8D3-FA0ED7D38E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15694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4" name="Straight Connector 2060">
                <a:extLst>
                  <a:ext uri="{FF2B5EF4-FFF2-40B4-BE49-F238E27FC236}">
                    <a16:creationId xmlns:a16="http://schemas.microsoft.com/office/drawing/2014/main" id="{EBD9E6BF-A7E4-4D28-8494-BC97434AEA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22838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5" name="Straight Connector 2061">
                <a:extLst>
                  <a:ext uri="{FF2B5EF4-FFF2-40B4-BE49-F238E27FC236}">
                    <a16:creationId xmlns:a16="http://schemas.microsoft.com/office/drawing/2014/main" id="{F9549B2A-7914-492D-AEC2-11D285BE24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2998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6" name="Straight Connector 2062">
                <a:extLst>
                  <a:ext uri="{FF2B5EF4-FFF2-40B4-BE49-F238E27FC236}">
                    <a16:creationId xmlns:a16="http://schemas.microsoft.com/office/drawing/2014/main" id="{0CE6B482-14A7-4260-BA7A-2BF46392D5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3712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7" name="Straight Connector 2063">
                <a:extLst>
                  <a:ext uri="{FF2B5EF4-FFF2-40B4-BE49-F238E27FC236}">
                    <a16:creationId xmlns:a16="http://schemas.microsoft.com/office/drawing/2014/main" id="{DC83C2B8-156B-4DD8-8C54-EFE4B0264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4426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8" name="Straight Connector 2064">
                <a:extLst>
                  <a:ext uri="{FF2B5EF4-FFF2-40B4-BE49-F238E27FC236}">
                    <a16:creationId xmlns:a16="http://schemas.microsoft.com/office/drawing/2014/main" id="{E082A6B9-0904-4AFA-8FFE-E74EB2EDF1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141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79" name="Straight Connector 2065">
                <a:extLst>
                  <a:ext uri="{FF2B5EF4-FFF2-40B4-BE49-F238E27FC236}">
                    <a16:creationId xmlns:a16="http://schemas.microsoft.com/office/drawing/2014/main" id="{831A8F20-A5D0-4867-AA3F-7A99E8BCCE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8544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0" name="Straight Connector 2066">
                <a:extLst>
                  <a:ext uri="{FF2B5EF4-FFF2-40B4-BE49-F238E27FC236}">
                    <a16:creationId xmlns:a16="http://schemas.microsoft.com/office/drawing/2014/main" id="{464FC0A5-A1A9-415F-BC83-D2AA0AF164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400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1" name="Straight Connector 2067">
                <a:extLst>
                  <a:ext uri="{FF2B5EF4-FFF2-40B4-BE49-F238E27FC236}">
                    <a16:creationId xmlns:a16="http://schemas.microsoft.com/office/drawing/2014/main" id="{DD70E3F3-17DA-4699-84CE-3CED03F23F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4425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2" name="Straight Connector 2068">
                <a:extLst>
                  <a:ext uri="{FF2B5EF4-FFF2-40B4-BE49-F238E27FC236}">
                    <a16:creationId xmlns:a16="http://schemas.microsoft.com/office/drawing/2014/main" id="{1B4A281B-D3C9-4607-9D0C-83AC91A397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711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3" name="Straight Connector 2077">
                <a:extLst>
                  <a:ext uri="{FF2B5EF4-FFF2-40B4-BE49-F238E27FC236}">
                    <a16:creationId xmlns:a16="http://schemas.microsoft.com/office/drawing/2014/main" id="{CC001A66-0221-4658-A714-8C7CD51967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14843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4" name="Straight Connector 2078">
                <a:extLst>
                  <a:ext uri="{FF2B5EF4-FFF2-40B4-BE49-F238E27FC236}">
                    <a16:creationId xmlns:a16="http://schemas.microsoft.com/office/drawing/2014/main" id="{50CFE3D3-6697-4D80-B8B5-FA6750F94F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21987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5" name="Straight Connector 2079">
                <a:extLst>
                  <a:ext uri="{FF2B5EF4-FFF2-40B4-BE49-F238E27FC236}">
                    <a16:creationId xmlns:a16="http://schemas.microsoft.com/office/drawing/2014/main" id="{A427CB7A-8E68-40C5-BFE2-474661744B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29131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6" name="Straight Connector 2080">
                <a:extLst>
                  <a:ext uri="{FF2B5EF4-FFF2-40B4-BE49-F238E27FC236}">
                    <a16:creationId xmlns:a16="http://schemas.microsoft.com/office/drawing/2014/main" id="{147CEB12-121D-4ABB-8909-B1E3CFDC96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36274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7" name="Straight Connector 2081">
                <a:extLst>
                  <a:ext uri="{FF2B5EF4-FFF2-40B4-BE49-F238E27FC236}">
                    <a16:creationId xmlns:a16="http://schemas.microsoft.com/office/drawing/2014/main" id="{62606278-DE87-4D94-917B-F3139C141E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43418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8" name="Straight Connector 2082">
                <a:extLst>
                  <a:ext uri="{FF2B5EF4-FFF2-40B4-BE49-F238E27FC236}">
                    <a16:creationId xmlns:a16="http://schemas.microsoft.com/office/drawing/2014/main" id="{D4B4B6AD-68FE-42F3-B4D1-3808159F98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50562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89" name="Straight Connector 2083">
                <a:extLst>
                  <a:ext uri="{FF2B5EF4-FFF2-40B4-BE49-F238E27FC236}">
                    <a16:creationId xmlns:a16="http://schemas.microsoft.com/office/drawing/2014/main" id="{EEA853A4-1ECE-42CB-A12F-7E7E7E88DE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57706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0" name="Straight Connector 2084">
                <a:extLst>
                  <a:ext uri="{FF2B5EF4-FFF2-40B4-BE49-F238E27FC236}">
                    <a16:creationId xmlns:a16="http://schemas.microsoft.com/office/drawing/2014/main" id="{C1F082FE-18F2-4B7D-ABA7-57A639B3BF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64849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1" name="Straight Connector 2085">
                <a:extLst>
                  <a:ext uri="{FF2B5EF4-FFF2-40B4-BE49-F238E27FC236}">
                    <a16:creationId xmlns:a16="http://schemas.microsoft.com/office/drawing/2014/main" id="{290F894F-5311-48CB-A923-0E46296D7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71993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2" name="Straight Connector 2086">
                <a:extLst>
                  <a:ext uri="{FF2B5EF4-FFF2-40B4-BE49-F238E27FC236}">
                    <a16:creationId xmlns:a16="http://schemas.microsoft.com/office/drawing/2014/main" id="{595887B4-FBEE-4723-8398-C2194DFB14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79137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3" name="Straight Connector 2087">
                <a:extLst>
                  <a:ext uri="{FF2B5EF4-FFF2-40B4-BE49-F238E27FC236}">
                    <a16:creationId xmlns:a16="http://schemas.microsoft.com/office/drawing/2014/main" id="{F28A1B42-EFA1-47FD-A58E-AC121BAD2F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86281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4" name="Straight Connector 2088">
                <a:extLst>
                  <a:ext uri="{FF2B5EF4-FFF2-40B4-BE49-F238E27FC236}">
                    <a16:creationId xmlns:a16="http://schemas.microsoft.com/office/drawing/2014/main" id="{980B6CDC-98BB-4AD2-A822-3FD78C1C4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93424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5" name="Straight Connector 2089">
                <a:extLst>
                  <a:ext uri="{FF2B5EF4-FFF2-40B4-BE49-F238E27FC236}">
                    <a16:creationId xmlns:a16="http://schemas.microsoft.com/office/drawing/2014/main" id="{CCE5C8C9-009A-4CB3-9CE8-0F4F0B4FC2D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00568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6" name="Straight Connector 2090">
                <a:extLst>
                  <a:ext uri="{FF2B5EF4-FFF2-40B4-BE49-F238E27FC236}">
                    <a16:creationId xmlns:a16="http://schemas.microsoft.com/office/drawing/2014/main" id="{8927D52B-61CB-484F-9D01-368383B2C1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07712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7" name="Straight Connector 2091">
                <a:extLst>
                  <a:ext uri="{FF2B5EF4-FFF2-40B4-BE49-F238E27FC236}">
                    <a16:creationId xmlns:a16="http://schemas.microsoft.com/office/drawing/2014/main" id="{11FDCB69-E7A8-4085-8777-5429D1D8DC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14855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8" name="Straight Connector 2092">
                <a:extLst>
                  <a:ext uri="{FF2B5EF4-FFF2-40B4-BE49-F238E27FC236}">
                    <a16:creationId xmlns:a16="http://schemas.microsoft.com/office/drawing/2014/main" id="{0D6BBFA8-5180-46F6-9ED9-8108B238B7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21999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99" name="Straight Connector 2093">
                <a:extLst>
                  <a:ext uri="{FF2B5EF4-FFF2-40B4-BE49-F238E27FC236}">
                    <a16:creationId xmlns:a16="http://schemas.microsoft.com/office/drawing/2014/main" id="{61634E92-3E01-4E4E-8BB3-B3FB7E767D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29143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0" name="Straight Connector 2094">
                <a:extLst>
                  <a:ext uri="{FF2B5EF4-FFF2-40B4-BE49-F238E27FC236}">
                    <a16:creationId xmlns:a16="http://schemas.microsoft.com/office/drawing/2014/main" id="{86F3020E-097B-4708-A2E1-D7B64DA209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36287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1" name="Straight Connector 2095">
                <a:extLst>
                  <a:ext uri="{FF2B5EF4-FFF2-40B4-BE49-F238E27FC236}">
                    <a16:creationId xmlns:a16="http://schemas.microsoft.com/office/drawing/2014/main" id="{08130D31-0FA8-4DCD-BDF8-2F93FC7B7E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43430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2" name="Straight Connector 2096">
                <a:extLst>
                  <a:ext uri="{FF2B5EF4-FFF2-40B4-BE49-F238E27FC236}">
                    <a16:creationId xmlns:a16="http://schemas.microsoft.com/office/drawing/2014/main" id="{73D5369B-F6F1-44ED-A6E2-66FD3DE1B8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50574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3" name="Straight Connector 2097">
                <a:extLst>
                  <a:ext uri="{FF2B5EF4-FFF2-40B4-BE49-F238E27FC236}">
                    <a16:creationId xmlns:a16="http://schemas.microsoft.com/office/drawing/2014/main" id="{CF5E934E-62E7-4788-90F8-0375A30B2A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57718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4" name="Straight Connector 2098">
                <a:extLst>
                  <a:ext uri="{FF2B5EF4-FFF2-40B4-BE49-F238E27FC236}">
                    <a16:creationId xmlns:a16="http://schemas.microsoft.com/office/drawing/2014/main" id="{6B16E579-64EE-4CBB-A712-E91AA0C7D3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64862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5" name="Straight Connector 2099">
                <a:extLst>
                  <a:ext uri="{FF2B5EF4-FFF2-40B4-BE49-F238E27FC236}">
                    <a16:creationId xmlns:a16="http://schemas.microsoft.com/office/drawing/2014/main" id="{7E33EBF7-8A7E-4411-8D13-868CC8EB3C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72005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6" name="Straight Connector 2101">
                <a:extLst>
                  <a:ext uri="{FF2B5EF4-FFF2-40B4-BE49-F238E27FC236}">
                    <a16:creationId xmlns:a16="http://schemas.microsoft.com/office/drawing/2014/main" id="{8B5E3AF6-2151-4364-9CAE-C7A6254E5C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2996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7" name="Straight Connector 2102">
                <a:extLst>
                  <a:ext uri="{FF2B5EF4-FFF2-40B4-BE49-F238E27FC236}">
                    <a16:creationId xmlns:a16="http://schemas.microsoft.com/office/drawing/2014/main" id="{1FC2A155-3641-4585-B939-34F3E2A548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2282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8" name="Straight Connector 2103">
                <a:extLst>
                  <a:ext uri="{FF2B5EF4-FFF2-40B4-BE49-F238E27FC236}">
                    <a16:creationId xmlns:a16="http://schemas.microsoft.com/office/drawing/2014/main" id="{547AB23E-9429-4269-97FF-DFD268791A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568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09" name="Straight Connector 2104">
                <a:extLst>
                  <a:ext uri="{FF2B5EF4-FFF2-40B4-BE49-F238E27FC236}">
                    <a16:creationId xmlns:a16="http://schemas.microsoft.com/office/drawing/2014/main" id="{607D9757-D8B2-400E-AECB-ADAE898121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79149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0" name="Straight Connector 2105">
                <a:extLst>
                  <a:ext uri="{FF2B5EF4-FFF2-40B4-BE49-F238E27FC236}">
                    <a16:creationId xmlns:a16="http://schemas.microsoft.com/office/drawing/2014/main" id="{03676415-D585-4902-B1B9-0785AF68B4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86293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1" name="Straight Connector 2106">
                <a:extLst>
                  <a:ext uri="{FF2B5EF4-FFF2-40B4-BE49-F238E27FC236}">
                    <a16:creationId xmlns:a16="http://schemas.microsoft.com/office/drawing/2014/main" id="{6E3CB0D3-DCEF-4A01-A414-2BC1D60B83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93437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2" name="Straight Connector 2107">
                <a:extLst>
                  <a:ext uri="{FF2B5EF4-FFF2-40B4-BE49-F238E27FC236}">
                    <a16:creationId xmlns:a16="http://schemas.microsoft.com/office/drawing/2014/main" id="{603ED2B5-2687-4AEF-87DC-FD85D5C10A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600580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3" name="Straight Connector 2108">
                <a:extLst>
                  <a:ext uri="{FF2B5EF4-FFF2-40B4-BE49-F238E27FC236}">
                    <a16:creationId xmlns:a16="http://schemas.microsoft.com/office/drawing/2014/main" id="{71B3C4A0-E3B4-4619-A999-B7FF211975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607724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4" name="Straight Connector 2109">
                <a:extLst>
                  <a:ext uri="{FF2B5EF4-FFF2-40B4-BE49-F238E27FC236}">
                    <a16:creationId xmlns:a16="http://schemas.microsoft.com/office/drawing/2014/main" id="{6F0780CE-A8EA-47B2-9AFC-CB0FEF6A16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3995863"/>
                <a:ext cx="0" cy="208138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15" name="Straight Connector 2188">
                <a:extLst>
                  <a:ext uri="{FF2B5EF4-FFF2-40B4-BE49-F238E27FC236}">
                    <a16:creationId xmlns:a16="http://schemas.microsoft.com/office/drawing/2014/main" id="{669C40ED-3259-4865-8904-5F5BBAB91A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3" y="400556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16" name="Rechthoek 136">
                <a:extLst>
                  <a:ext uri="{FF2B5EF4-FFF2-40B4-BE49-F238E27FC236}">
                    <a16:creationId xmlns:a16="http://schemas.microsoft.com/office/drawing/2014/main" id="{AACEAE75-DDDC-41A2-BC29-A5EC85141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0512" y="4931965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NL" altLang="en-US"/>
              </a:p>
            </p:txBody>
          </p:sp>
        </p:grpSp>
        <p:cxnSp>
          <p:nvCxnSpPr>
            <p:cNvPr id="124" name="Straight Arrow Connector 8">
              <a:extLst>
                <a:ext uri="{FF2B5EF4-FFF2-40B4-BE49-F238E27FC236}">
                  <a16:creationId xmlns:a16="http://schemas.microsoft.com/office/drawing/2014/main" id="{60F68B6B-4699-AC49-8426-E3D96BD81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32869" y="4067869"/>
              <a:ext cx="0" cy="18722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Arrow Connector 21">
              <a:extLst>
                <a:ext uri="{FF2B5EF4-FFF2-40B4-BE49-F238E27FC236}">
                  <a16:creationId xmlns:a16="http://schemas.microsoft.com/office/drawing/2014/main" id="{F832F3C5-AC1B-AA4D-A363-08D75A8AF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88384" y="5795694"/>
              <a:ext cx="2491185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5" name="Rechthoek 607">
            <a:extLst>
              <a:ext uri="{FF2B5EF4-FFF2-40B4-BE49-F238E27FC236}">
                <a16:creationId xmlns:a16="http://schemas.microsoft.com/office/drawing/2014/main" id="{F86301B4-0398-4D7C-8D3B-8B78D1230F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77163" y="57245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16" name="Rechthoek 608">
            <a:extLst>
              <a:ext uri="{FF2B5EF4-FFF2-40B4-BE49-F238E27FC236}">
                <a16:creationId xmlns:a16="http://schemas.microsoft.com/office/drawing/2014/main" id="{2CC587D1-3BC9-4B1C-A927-139C7FCBEA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57245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17" name="Rechthoek 609">
            <a:extLst>
              <a:ext uri="{FF2B5EF4-FFF2-40B4-BE49-F238E27FC236}">
                <a16:creationId xmlns:a16="http://schemas.microsoft.com/office/drawing/2014/main" id="{408799F1-5BAA-4F52-BCFD-0403EC06A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0832" y="57237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18" name="Rechthoek 610">
            <a:extLst>
              <a:ext uri="{FF2B5EF4-FFF2-40B4-BE49-F238E27FC236}">
                <a16:creationId xmlns:a16="http://schemas.microsoft.com/office/drawing/2014/main" id="{664716E1-EF02-405C-B2E3-20228D5FA0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2269" y="56522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19" name="Rechthoek 611">
            <a:extLst>
              <a:ext uri="{FF2B5EF4-FFF2-40B4-BE49-F238E27FC236}">
                <a16:creationId xmlns:a16="http://schemas.microsoft.com/office/drawing/2014/main" id="{EB479122-E1E2-4621-8C9B-30CAC0657C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5795963"/>
            <a:ext cx="71437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0" name="Rechthoek 612">
            <a:extLst>
              <a:ext uri="{FF2B5EF4-FFF2-40B4-BE49-F238E27FC236}">
                <a16:creationId xmlns:a16="http://schemas.microsoft.com/office/drawing/2014/main" id="{3DA34E5B-2305-4BAD-9D61-932B163CF8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0832" y="57951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1" name="Rechthoek 613">
            <a:extLst>
              <a:ext uri="{FF2B5EF4-FFF2-40B4-BE49-F238E27FC236}">
                <a16:creationId xmlns:a16="http://schemas.microsoft.com/office/drawing/2014/main" id="{E3A0EF86-CA0A-44F8-99F9-668115982F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2269" y="58681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2" name="Rechthoek 614">
            <a:extLst>
              <a:ext uri="{FF2B5EF4-FFF2-40B4-BE49-F238E27FC236}">
                <a16:creationId xmlns:a16="http://schemas.microsoft.com/office/drawing/2014/main" id="{77A4C502-C2EA-40F8-94E2-25566BEFE7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63706" y="58681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3" name="Rechthoek 615">
            <a:extLst>
              <a:ext uri="{FF2B5EF4-FFF2-40B4-BE49-F238E27FC236}">
                <a16:creationId xmlns:a16="http://schemas.microsoft.com/office/drawing/2014/main" id="{B5FBE71B-24DE-43D9-8337-B572AD97D6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36732" y="59396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4" name="Rechthoek 616">
            <a:extLst>
              <a:ext uri="{FF2B5EF4-FFF2-40B4-BE49-F238E27FC236}">
                <a16:creationId xmlns:a16="http://schemas.microsoft.com/office/drawing/2014/main" id="{DAF43293-7CDA-4AC7-82E0-E3457D0235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08963" y="59404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5" name="Rechthoek 617">
            <a:extLst>
              <a:ext uri="{FF2B5EF4-FFF2-40B4-BE49-F238E27FC236}">
                <a16:creationId xmlns:a16="http://schemas.microsoft.com/office/drawing/2014/main" id="{20645CDB-9C6E-4384-AF14-ED2D0CA4D8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81194" y="60110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6" name="Rechthoek 618">
            <a:extLst>
              <a:ext uri="{FF2B5EF4-FFF2-40B4-BE49-F238E27FC236}">
                <a16:creationId xmlns:a16="http://schemas.microsoft.com/office/drawing/2014/main" id="{53177095-F489-47E6-A6FE-76129E5285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53425" y="6011863"/>
            <a:ext cx="71437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7" name="Rechthoek 619">
            <a:extLst>
              <a:ext uri="{FF2B5EF4-FFF2-40B4-BE49-F238E27FC236}">
                <a16:creationId xmlns:a16="http://schemas.microsoft.com/office/drawing/2014/main" id="{831CBA1F-91CC-4BA4-B9FC-2CD6A41268B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4069" y="60840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8" name="Rechthoek 620">
            <a:extLst>
              <a:ext uri="{FF2B5EF4-FFF2-40B4-BE49-F238E27FC236}">
                <a16:creationId xmlns:a16="http://schemas.microsoft.com/office/drawing/2014/main" id="{0CC20B7F-F9AC-43FF-8024-7DE3588CC2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300" y="6083300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29" name="Rechthoek 621">
            <a:extLst>
              <a:ext uri="{FF2B5EF4-FFF2-40B4-BE49-F238E27FC236}">
                <a16:creationId xmlns:a16="http://schemas.microsoft.com/office/drawing/2014/main" id="{31D5A317-3B79-4380-87F5-C63FBC6153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9325" y="61563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0" name="Rechthoek 622">
            <a:extLst>
              <a:ext uri="{FF2B5EF4-FFF2-40B4-BE49-F238E27FC236}">
                <a16:creationId xmlns:a16="http://schemas.microsoft.com/office/drawing/2014/main" id="{3489B2F1-01D3-4A0B-89C3-41711FA25F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40763" y="61563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1" name="Rechthoek 623">
            <a:extLst>
              <a:ext uri="{FF2B5EF4-FFF2-40B4-BE49-F238E27FC236}">
                <a16:creationId xmlns:a16="http://schemas.microsoft.com/office/drawing/2014/main" id="{3FA12D71-0BEC-4B4B-B6E6-52C1303B142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200" y="6227763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2" name="Rechthoek 624">
            <a:extLst>
              <a:ext uri="{FF2B5EF4-FFF2-40B4-BE49-F238E27FC236}">
                <a16:creationId xmlns:a16="http://schemas.microsoft.com/office/drawing/2014/main" id="{58056ED2-0367-44C0-8B35-24EDFCAB16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4431" y="6228557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3" name="Rechthoek 625">
            <a:extLst>
              <a:ext uri="{FF2B5EF4-FFF2-40B4-BE49-F238E27FC236}">
                <a16:creationId xmlns:a16="http://schemas.microsoft.com/office/drawing/2014/main" id="{AA9D14B9-FABC-451B-A74C-41D020E4D0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6663" y="6300788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4" name="Rechthoek 626">
            <a:extLst>
              <a:ext uri="{FF2B5EF4-FFF2-40B4-BE49-F238E27FC236}">
                <a16:creationId xmlns:a16="http://schemas.microsoft.com/office/drawing/2014/main" id="{F5113E2F-7A40-494E-A96B-508F7385C2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894" y="6299994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5" name="Rechthoek 627">
            <a:extLst>
              <a:ext uri="{FF2B5EF4-FFF2-40B4-BE49-F238E27FC236}">
                <a16:creationId xmlns:a16="http://schemas.microsoft.com/office/drawing/2014/main" id="{702DDD66-4A31-4E4D-BD11-AF0FCA615D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63706" y="56522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6" name="Rechthoek 628">
            <a:extLst>
              <a:ext uri="{FF2B5EF4-FFF2-40B4-BE49-F238E27FC236}">
                <a16:creationId xmlns:a16="http://schemas.microsoft.com/office/drawing/2014/main" id="{16EBD50D-4202-4D52-B172-6FA01AB3BB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36732" y="55792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7" name="Rechthoek 629">
            <a:extLst>
              <a:ext uri="{FF2B5EF4-FFF2-40B4-BE49-F238E27FC236}">
                <a16:creationId xmlns:a16="http://schemas.microsoft.com/office/drawing/2014/main" id="{046AC576-A8EE-45BC-8B72-AE2F3E329F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08963" y="55800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8" name="Rechthoek 630">
            <a:extLst>
              <a:ext uri="{FF2B5EF4-FFF2-40B4-BE49-F238E27FC236}">
                <a16:creationId xmlns:a16="http://schemas.microsoft.com/office/drawing/2014/main" id="{068FF4EE-1B91-4B72-8635-6929BC57B9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81194" y="55078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39" name="Rechthoek 631">
            <a:extLst>
              <a:ext uri="{FF2B5EF4-FFF2-40B4-BE49-F238E27FC236}">
                <a16:creationId xmlns:a16="http://schemas.microsoft.com/office/drawing/2014/main" id="{394E4BCB-8A76-43B7-8C6B-C30D815AC12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53425" y="55086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0" name="Rechthoek 632">
            <a:extLst>
              <a:ext uri="{FF2B5EF4-FFF2-40B4-BE49-F238E27FC236}">
                <a16:creationId xmlns:a16="http://schemas.microsoft.com/office/drawing/2014/main" id="{CDE413EF-B1FE-40BB-8478-B0B8EFC04E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4863" y="55086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1" name="Rechthoek 633">
            <a:extLst>
              <a:ext uri="{FF2B5EF4-FFF2-40B4-BE49-F238E27FC236}">
                <a16:creationId xmlns:a16="http://schemas.microsoft.com/office/drawing/2014/main" id="{A1AD3608-787F-4F5C-A199-7A617CAD49B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300" y="5435600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2" name="Rechthoek 634">
            <a:extLst>
              <a:ext uri="{FF2B5EF4-FFF2-40B4-BE49-F238E27FC236}">
                <a16:creationId xmlns:a16="http://schemas.microsoft.com/office/drawing/2014/main" id="{44DFF754-49EA-46DD-855F-22335D91817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8531" y="54363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3" name="Rechthoek 635">
            <a:extLst>
              <a:ext uri="{FF2B5EF4-FFF2-40B4-BE49-F238E27FC236}">
                <a16:creationId xmlns:a16="http://schemas.microsoft.com/office/drawing/2014/main" id="{45F09768-790C-42FE-BA5A-66BFBE5BBD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9325" y="55086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4" name="Rechthoek 636">
            <a:extLst>
              <a:ext uri="{FF2B5EF4-FFF2-40B4-BE49-F238E27FC236}">
                <a16:creationId xmlns:a16="http://schemas.microsoft.com/office/drawing/2014/main" id="{89882428-B21A-4706-BE5C-5E6840C79F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40763" y="55800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5" name="Rechthoek 637">
            <a:extLst>
              <a:ext uri="{FF2B5EF4-FFF2-40B4-BE49-F238E27FC236}">
                <a16:creationId xmlns:a16="http://schemas.microsoft.com/office/drawing/2014/main" id="{380201C6-F9B7-450E-89A7-71D4B277BF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39969" y="56522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6" name="Rechthoek 638">
            <a:extLst>
              <a:ext uri="{FF2B5EF4-FFF2-40B4-BE49-F238E27FC236}">
                <a16:creationId xmlns:a16="http://schemas.microsoft.com/office/drawing/2014/main" id="{6480F6E9-9014-4A6F-848C-D89C5C39BA2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994" y="57237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7" name="Rechthoek 639">
            <a:extLst>
              <a:ext uri="{FF2B5EF4-FFF2-40B4-BE49-F238E27FC236}">
                <a16:creationId xmlns:a16="http://schemas.microsoft.com/office/drawing/2014/main" id="{15406DF6-E382-4ACE-87F4-DB3EFAA414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994" y="57951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8" name="Rechthoek 640">
            <a:extLst>
              <a:ext uri="{FF2B5EF4-FFF2-40B4-BE49-F238E27FC236}">
                <a16:creationId xmlns:a16="http://schemas.microsoft.com/office/drawing/2014/main" id="{5722D4C5-DF7C-4DC6-9E16-5308B8DD07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4431" y="58681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49" name="Rechthoek 641">
            <a:extLst>
              <a:ext uri="{FF2B5EF4-FFF2-40B4-BE49-F238E27FC236}">
                <a16:creationId xmlns:a16="http://schemas.microsoft.com/office/drawing/2014/main" id="{DFCFAC07-B206-4BFF-B5AA-B5991D2E23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5225" y="59404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50" name="Rechthoek 642">
            <a:extLst>
              <a:ext uri="{FF2B5EF4-FFF2-40B4-BE49-F238E27FC236}">
                <a16:creationId xmlns:a16="http://schemas.microsoft.com/office/drawing/2014/main" id="{365D38BF-BB1A-427F-B4E1-AD933DBB48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6663" y="60118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51" name="Rechthoek 643">
            <a:extLst>
              <a:ext uri="{FF2B5EF4-FFF2-40B4-BE49-F238E27FC236}">
                <a16:creationId xmlns:a16="http://schemas.microsoft.com/office/drawing/2014/main" id="{35E74403-1EF0-4199-B352-C1E2B1B9EE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5869" y="60840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52" name="Rechthoek 644">
            <a:extLst>
              <a:ext uri="{FF2B5EF4-FFF2-40B4-BE49-F238E27FC236}">
                <a16:creationId xmlns:a16="http://schemas.microsoft.com/office/drawing/2014/main" id="{6EB04C86-163E-4D5C-8469-070125DCF3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894" y="61555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53" name="Rechthoek 645">
            <a:extLst>
              <a:ext uri="{FF2B5EF4-FFF2-40B4-BE49-F238E27FC236}">
                <a16:creationId xmlns:a16="http://schemas.microsoft.com/office/drawing/2014/main" id="{8CB71204-33ED-4810-99B9-1FD9530A18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100" y="6227763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1554" name="Tekstvak 704">
            <a:extLst>
              <a:ext uri="{FF2B5EF4-FFF2-40B4-BE49-F238E27FC236}">
                <a16:creationId xmlns:a16="http://schemas.microsoft.com/office/drawing/2014/main" id="{237AA553-B21B-4053-9DC3-68CAE161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5651500"/>
            <a:ext cx="47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NL" altLang="en-US"/>
              <a:t>P’</a:t>
            </a:r>
            <a:r>
              <a:rPr lang="nl-NL" altLang="ja-JP" baseline="-25000"/>
              <a:t>e</a:t>
            </a:r>
            <a:endParaRPr lang="nl-NL" altLang="en-US" baseline="-25000"/>
          </a:p>
        </p:txBody>
      </p:sp>
      <p:grpSp>
        <p:nvGrpSpPr>
          <p:cNvPr id="724" name="Groeperen 723">
            <a:extLst>
              <a:ext uri="{FF2B5EF4-FFF2-40B4-BE49-F238E27FC236}">
                <a16:creationId xmlns:a16="http://schemas.microsoft.com/office/drawing/2014/main" id="{090441C5-FD77-4047-B9CF-6DF77E6AE6B0}"/>
              </a:ext>
            </a:extLst>
          </p:cNvPr>
          <p:cNvGrpSpPr>
            <a:grpSpLocks/>
          </p:cNvGrpSpPr>
          <p:nvPr/>
        </p:nvGrpSpPr>
        <p:grpSpPr bwMode="auto">
          <a:xfrm>
            <a:off x="8561388" y="3059113"/>
            <a:ext cx="439737" cy="2774950"/>
            <a:chOff x="8560879" y="3059757"/>
            <a:chExt cx="439873" cy="2774879"/>
          </a:xfrm>
        </p:grpSpPr>
        <p:sp>
          <p:nvSpPr>
            <p:cNvPr id="21558" name="Ovaal 69">
              <a:extLst>
                <a:ext uri="{FF2B5EF4-FFF2-40B4-BE49-F238E27FC236}">
                  <a16:creationId xmlns:a16="http://schemas.microsoft.com/office/drawing/2014/main" id="{578BE5A4-419B-42A4-A4D6-118ACA42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744" y="3203775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NL" altLang="en-US"/>
            </a:p>
          </p:txBody>
        </p:sp>
        <p:cxnSp>
          <p:nvCxnSpPr>
            <p:cNvPr id="21559" name="Kromme verbindingslijn 160">
              <a:extLst>
                <a:ext uri="{FF2B5EF4-FFF2-40B4-BE49-F238E27FC236}">
                  <a16:creationId xmlns:a16="http://schemas.microsoft.com/office/drawing/2014/main" id="{81F53427-6B73-43A4-87AA-3BA4E3745D3F}"/>
                </a:ext>
              </a:extLst>
            </p:cNvPr>
            <p:cNvCxnSpPr>
              <a:cxnSpLocks noChangeShapeType="1"/>
              <a:stCxn id="21616" idx="0"/>
            </p:cNvCxnSpPr>
            <p:nvPr/>
          </p:nvCxnSpPr>
          <p:spPr bwMode="auto">
            <a:xfrm flipV="1">
              <a:off x="8560879" y="3275783"/>
              <a:ext cx="439873" cy="255885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0" name="Tekstvak 705">
              <a:extLst>
                <a:ext uri="{FF2B5EF4-FFF2-40B4-BE49-F238E27FC236}">
                  <a16:creationId xmlns:a16="http://schemas.microsoft.com/office/drawing/2014/main" id="{C06CD279-1B8A-48D9-B357-9C36BE1C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712" y="3059757"/>
              <a:ext cx="33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nl-NL" altLang="en-US"/>
                <a:t>P</a:t>
              </a:r>
              <a:endParaRPr lang="nl-NL" altLang="en-US" baseline="-25000"/>
            </a:p>
          </p:txBody>
        </p:sp>
      </p:grpSp>
      <p:graphicFrame>
        <p:nvGraphicFramePr>
          <p:cNvPr id="721" name="Object 720">
            <a:extLst>
              <a:ext uri="{FF2B5EF4-FFF2-40B4-BE49-F238E27FC236}">
                <a16:creationId xmlns:a16="http://schemas.microsoft.com/office/drawing/2014/main" id="{4ACD090C-141E-4EDE-8DC4-6735B9F52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3275013"/>
          <a:ext cx="38687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9" imgW="8889673" imgH="1231855" progId="Word.Document.12">
                  <p:embed/>
                </p:oleObj>
              </mc:Choice>
              <mc:Fallback>
                <p:oleObj name="Document" r:id="rId9" imgW="8889673" imgH="1231855" progId="Word.Document.12">
                  <p:embed/>
                  <p:pic>
                    <p:nvPicPr>
                      <p:cNvPr id="721" name="Object 720">
                        <a:extLst>
                          <a:ext uri="{FF2B5EF4-FFF2-40B4-BE49-F238E27FC236}">
                            <a16:creationId xmlns:a16="http://schemas.microsoft.com/office/drawing/2014/main" id="{4ACD090C-141E-4EDE-8DC4-6735B9F52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275013"/>
                        <a:ext cx="38687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" name="Parallellogram 724">
            <a:extLst>
              <a:ext uri="{FF2B5EF4-FFF2-40B4-BE49-F238E27FC236}">
                <a16:creationId xmlns:a16="http://schemas.microsoft.com/office/drawing/2014/main" id="{23EC83A5-86CC-D048-B770-A586587BDA0A}"/>
              </a:ext>
            </a:extLst>
          </p:cNvPr>
          <p:cNvSpPr/>
          <p:nvPr/>
        </p:nvSpPr>
        <p:spPr bwMode="auto">
          <a:xfrm rot="19181045">
            <a:off x="6986588" y="2090738"/>
            <a:ext cx="1171575" cy="436562"/>
          </a:xfrm>
          <a:prstGeom prst="parallelogram">
            <a:avLst>
              <a:gd name="adj" fmla="val 3322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F44E9350-54B4-4936-A91D-3C559E74A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348038"/>
          <a:ext cx="38687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3" imgW="8889673" imgH="1511244" progId="Word.Document.12">
                  <p:embed/>
                </p:oleObj>
              </mc:Choice>
              <mc:Fallback>
                <p:oleObj name="Document" r:id="rId3" imgW="8889673" imgH="1511244" progId="Word.Document.12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F44E9350-54B4-4936-A91D-3C559E74A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348038"/>
                        <a:ext cx="38687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60F4374-3599-40E3-8955-CBF8DEEF7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995738"/>
          <a:ext cx="3816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5" imgW="8889673" imgH="711174" progId="Word.Document.12">
                  <p:embed/>
                </p:oleObj>
              </mc:Choice>
              <mc:Fallback>
                <p:oleObj name="Document" r:id="rId5" imgW="8889673" imgH="711174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60F4374-3599-40E3-8955-CBF8DEEF7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995738"/>
                        <a:ext cx="38163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" name="Object 717">
            <a:extLst>
              <a:ext uri="{FF2B5EF4-FFF2-40B4-BE49-F238E27FC236}">
                <a16:creationId xmlns:a16="http://schemas.microsoft.com/office/drawing/2014/main" id="{C0319C30-CDC5-461F-A080-041848A66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2411413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Document" r:id="rId7" imgW="8889673" imgH="888967" progId="Word.Document.12">
                  <p:embed/>
                </p:oleObj>
              </mc:Choice>
              <mc:Fallback>
                <p:oleObj name="Document" r:id="rId7" imgW="8889673" imgH="888967" progId="Word.Document.12">
                  <p:embed/>
                  <p:pic>
                    <p:nvPicPr>
                      <p:cNvPr id="718" name="Object 717">
                        <a:extLst>
                          <a:ext uri="{FF2B5EF4-FFF2-40B4-BE49-F238E27FC236}">
                            <a16:creationId xmlns:a16="http://schemas.microsoft.com/office/drawing/2014/main" id="{C0319C30-CDC5-461F-A080-041848A66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11413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itel 1">
            <a:extLst>
              <a:ext uri="{FF2B5EF4-FFF2-40B4-BE49-F238E27FC236}">
                <a16:creationId xmlns:a16="http://schemas.microsoft.com/office/drawing/2014/main" id="{D052DD29-882D-4352-A17A-5727CB74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179388"/>
            <a:ext cx="7524750" cy="898525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Berekenen van de lichtbijdrage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6EE197-2F19-4448-83CC-A4ECDAC6E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6408737" cy="5759450"/>
          </a:xfrm>
        </p:spPr>
        <p:txBody>
          <a:bodyPr/>
          <a:lstStyle/>
          <a:p>
            <a:r>
              <a:rPr lang="nl-NL" altLang="en-US" dirty="0">
                <a:ea typeface="ＭＳ Ｐゴシック" panose="020B0600070205080204" pitchFamily="34" charset="-128"/>
              </a:rPr>
              <a:t>Voor elke te tekenen pixel:</a:t>
            </a:r>
          </a:p>
          <a:p>
            <a:pPr lvl="1"/>
            <a:r>
              <a:rPr lang="nl-NL" altLang="en-US" dirty="0"/>
              <a:t> Zet om naar shadowmask coördinaten</a:t>
            </a:r>
          </a:p>
          <a:p>
            <a:pPr lvl="2"/>
            <a:r>
              <a:rPr lang="nl-NL" altLang="en-US" dirty="0"/>
              <a:t>Eyepoint transformatie</a:t>
            </a:r>
          </a:p>
          <a:p>
            <a:pPr lvl="3"/>
            <a:r>
              <a:rPr lang="nl-NL" altLang="en-US" dirty="0"/>
              <a:t> </a:t>
            </a:r>
          </a:p>
          <a:p>
            <a:pPr lvl="3"/>
            <a:endParaRPr lang="nl-NL" altLang="en-US" dirty="0"/>
          </a:p>
          <a:p>
            <a:pPr lvl="2"/>
            <a:r>
              <a:rPr lang="nl-NL" altLang="en-US" dirty="0"/>
              <a:t>Projectie: </a:t>
            </a:r>
          </a:p>
          <a:p>
            <a:pPr lvl="3"/>
            <a:r>
              <a:rPr lang="nl-NL" altLang="en-US" dirty="0"/>
              <a:t> 	</a:t>
            </a:r>
          </a:p>
          <a:p>
            <a:pPr lvl="3">
              <a:buFont typeface="Times New Roman" panose="02020603050405020304" pitchFamily="18" charset="0"/>
              <a:buNone/>
            </a:pPr>
            <a:endParaRPr lang="nl-NL" altLang="en-US" sz="600" dirty="0"/>
          </a:p>
          <a:p>
            <a:pPr lvl="3"/>
            <a:r>
              <a:rPr lang="nl-NL" altLang="en-US" dirty="0"/>
              <a:t> </a:t>
            </a:r>
          </a:p>
          <a:p>
            <a:pPr lvl="3"/>
            <a:endParaRPr lang="nl-NL" altLang="en-US" dirty="0"/>
          </a:p>
          <a:p>
            <a:pPr lvl="1"/>
            <a:endParaRPr lang="nl-NL" altLang="en-US" dirty="0"/>
          </a:p>
          <a:p>
            <a:pPr lvl="1"/>
            <a:r>
              <a:rPr lang="nl-NL" altLang="en-US" dirty="0"/>
              <a:t>Kijk of de invZ</a:t>
            </a:r>
            <a:r>
              <a:rPr lang="nl-NL" altLang="en-US" baseline="-25000" dirty="0"/>
              <a:t>L</a:t>
            </a:r>
            <a:r>
              <a:rPr lang="nl-NL" altLang="en-US" dirty="0"/>
              <a:t> waarde overeenkomt met die uit de shadowmask:</a:t>
            </a:r>
          </a:p>
          <a:p>
            <a:pPr lvl="2"/>
            <a:r>
              <a:rPr lang="nl-NL" altLang="en-US" dirty="0"/>
              <a:t>Zie cursus p. </a:t>
            </a:r>
            <a:r>
              <a:rPr lang="nl-NL" altLang="en-US"/>
              <a:t>69</a:t>
            </a:r>
          </a:p>
          <a:p>
            <a:pPr lvl="2"/>
            <a:endParaRPr lang="nl-NL" alt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6A6BA1-247F-6C41-8574-998494C6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2535" name="Tijdelijke aanduiding voor dianummer 4">
            <a:extLst>
              <a:ext uri="{FF2B5EF4-FFF2-40B4-BE49-F238E27FC236}">
                <a16:creationId xmlns:a16="http://schemas.microsoft.com/office/drawing/2014/main" id="{1CFE8FEE-7F3B-45A5-9220-7B9DE979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7707409-D140-4449-8528-09F47763602E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2536" name="Rechthoekige driehoek 5">
            <a:extLst>
              <a:ext uri="{FF2B5EF4-FFF2-40B4-BE49-F238E27FC236}">
                <a16:creationId xmlns:a16="http://schemas.microsoft.com/office/drawing/2014/main" id="{3C713A98-E669-46D5-9EE6-6618850DA3B5}"/>
              </a:ext>
            </a:extLst>
          </p:cNvPr>
          <p:cNvSpPr>
            <a:spLocks noChangeArrowheads="1"/>
          </p:cNvSpPr>
          <p:nvPr/>
        </p:nvSpPr>
        <p:spPr bwMode="auto">
          <a:xfrm rot="9389171">
            <a:off x="8445500" y="2967038"/>
            <a:ext cx="822325" cy="996950"/>
          </a:xfrm>
          <a:prstGeom prst="rtTriangl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37" name="Zon 60">
            <a:extLst>
              <a:ext uri="{FF2B5EF4-FFF2-40B4-BE49-F238E27FC236}">
                <a16:creationId xmlns:a16="http://schemas.microsoft.com/office/drawing/2014/main" id="{D8B975E8-9829-45CE-B7DF-99F5C000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692275"/>
            <a:ext cx="431800" cy="4318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65" name="Parallellogram 64">
            <a:extLst>
              <a:ext uri="{FF2B5EF4-FFF2-40B4-BE49-F238E27FC236}">
                <a16:creationId xmlns:a16="http://schemas.microsoft.com/office/drawing/2014/main" id="{52E5CE05-87CB-434E-B98C-E912298040F9}"/>
              </a:ext>
            </a:extLst>
          </p:cNvPr>
          <p:cNvSpPr/>
          <p:nvPr/>
        </p:nvSpPr>
        <p:spPr bwMode="auto">
          <a:xfrm rot="19181045">
            <a:off x="6986588" y="2090738"/>
            <a:ext cx="1171575" cy="436562"/>
          </a:xfrm>
          <a:prstGeom prst="parallelogram">
            <a:avLst>
              <a:gd name="adj" fmla="val 3322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Ovaal 69">
            <a:extLst>
              <a:ext uri="{FF2B5EF4-FFF2-40B4-BE49-F238E27FC236}">
                <a16:creationId xmlns:a16="http://schemas.microsoft.com/office/drawing/2014/main" id="{A4E7F70A-C946-409C-B88E-933A40DE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00" y="3203575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grpSp>
        <p:nvGrpSpPr>
          <p:cNvPr id="22540" name="Groeperen 141">
            <a:extLst>
              <a:ext uri="{FF2B5EF4-FFF2-40B4-BE49-F238E27FC236}">
                <a16:creationId xmlns:a16="http://schemas.microsoft.com/office/drawing/2014/main" id="{6DC97647-DF50-4DC7-8DA4-05F7722045D5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4859338"/>
            <a:ext cx="2490787" cy="1873250"/>
            <a:chOff x="5688384" y="4067869"/>
            <a:chExt cx="2491185" cy="1872208"/>
          </a:xfrm>
        </p:grpSpPr>
        <p:grpSp>
          <p:nvGrpSpPr>
            <p:cNvPr id="22587" name="Groeperen 138">
              <a:extLst>
                <a:ext uri="{FF2B5EF4-FFF2-40B4-BE49-F238E27FC236}">
                  <a16:creationId xmlns:a16="http://schemas.microsoft.com/office/drawing/2014/main" id="{54113BC5-DCFB-432F-94B9-C7E14EC36FC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120432" y="3995863"/>
              <a:ext cx="1501774" cy="2082972"/>
              <a:chOff x="6120432" y="3995863"/>
              <a:chExt cx="1501774" cy="2082972"/>
            </a:xfrm>
          </p:grpSpPr>
          <p:cxnSp>
            <p:nvCxnSpPr>
              <p:cNvPr id="22590" name="Straight Connector 2191">
                <a:extLst>
                  <a:ext uri="{FF2B5EF4-FFF2-40B4-BE49-F238E27FC236}">
                    <a16:creationId xmlns:a16="http://schemas.microsoft.com/office/drawing/2014/main" id="{78233B05-50E5-404F-B833-E5EBBEEB98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855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1" name="Straight Connector 2037">
                <a:extLst>
                  <a:ext uri="{FF2B5EF4-FFF2-40B4-BE49-F238E27FC236}">
                    <a16:creationId xmlns:a16="http://schemas.microsoft.com/office/drawing/2014/main" id="{0CFA18EA-6799-4944-83E1-A51912B61D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656088" y="5041404"/>
                <a:ext cx="207168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2" name="Straight Connector 2051">
                <a:extLst>
                  <a:ext uri="{FF2B5EF4-FFF2-40B4-BE49-F238E27FC236}">
                    <a16:creationId xmlns:a16="http://schemas.microsoft.com/office/drawing/2014/main" id="{C375676B-2AB2-4289-94C3-C04ECE13AA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07699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3" name="Straight Connector 2053">
                <a:extLst>
                  <a:ext uri="{FF2B5EF4-FFF2-40B4-BE49-F238E27FC236}">
                    <a16:creationId xmlns:a16="http://schemas.microsoft.com/office/drawing/2014/main" id="{28D0BBF1-38D3-402B-9E4B-8142939E54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83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4" name="Straight Connector 2054">
                <a:extLst>
                  <a:ext uri="{FF2B5EF4-FFF2-40B4-BE49-F238E27FC236}">
                    <a16:creationId xmlns:a16="http://schemas.microsoft.com/office/drawing/2014/main" id="{1EBA9CA1-CFE0-4F9C-8E20-4F35C74304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997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5" name="Straight Connector 2055">
                <a:extLst>
                  <a:ext uri="{FF2B5EF4-FFF2-40B4-BE49-F238E27FC236}">
                    <a16:creationId xmlns:a16="http://schemas.microsoft.com/office/drawing/2014/main" id="{03519FDB-96D0-43B5-AB7E-A3E54BC1FA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8711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6" name="Straight Connector 2056">
                <a:extLst>
                  <a:ext uri="{FF2B5EF4-FFF2-40B4-BE49-F238E27FC236}">
                    <a16:creationId xmlns:a16="http://schemas.microsoft.com/office/drawing/2014/main" id="{E147F832-5613-4172-BF38-EEA68F331C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26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7" name="Straight Connector 2057">
                <a:extLst>
                  <a:ext uri="{FF2B5EF4-FFF2-40B4-BE49-F238E27FC236}">
                    <a16:creationId xmlns:a16="http://schemas.microsoft.com/office/drawing/2014/main" id="{9E899FDD-15EC-47CE-BDF8-4AAEAB2994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0140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8" name="Straight Connector 2058">
                <a:extLst>
                  <a:ext uri="{FF2B5EF4-FFF2-40B4-BE49-F238E27FC236}">
                    <a16:creationId xmlns:a16="http://schemas.microsoft.com/office/drawing/2014/main" id="{5487BF89-EC7E-4B93-AAC7-748A608F7E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08550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9" name="Straight Connector 2059">
                <a:extLst>
                  <a:ext uri="{FF2B5EF4-FFF2-40B4-BE49-F238E27FC236}">
                    <a16:creationId xmlns:a16="http://schemas.microsoft.com/office/drawing/2014/main" id="{F656FB4A-05C9-44E4-95FC-F92F4D1A3F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15694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0" name="Straight Connector 2060">
                <a:extLst>
                  <a:ext uri="{FF2B5EF4-FFF2-40B4-BE49-F238E27FC236}">
                    <a16:creationId xmlns:a16="http://schemas.microsoft.com/office/drawing/2014/main" id="{252D5B3A-2283-424C-8D58-D34C7940D8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22838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1" name="Straight Connector 2061">
                <a:extLst>
                  <a:ext uri="{FF2B5EF4-FFF2-40B4-BE49-F238E27FC236}">
                    <a16:creationId xmlns:a16="http://schemas.microsoft.com/office/drawing/2014/main" id="{A2683032-5227-4AD2-8856-2086EC56A6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2998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2" name="Straight Connector 2062">
                <a:extLst>
                  <a:ext uri="{FF2B5EF4-FFF2-40B4-BE49-F238E27FC236}">
                    <a16:creationId xmlns:a16="http://schemas.microsoft.com/office/drawing/2014/main" id="{4631A075-EF79-4994-8430-A9F079316C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3712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3" name="Straight Connector 2063">
                <a:extLst>
                  <a:ext uri="{FF2B5EF4-FFF2-40B4-BE49-F238E27FC236}">
                    <a16:creationId xmlns:a16="http://schemas.microsoft.com/office/drawing/2014/main" id="{E29A4300-5C0C-4C5E-926B-9CD8C7E0DC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4426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4" name="Straight Connector 2064">
                <a:extLst>
                  <a:ext uri="{FF2B5EF4-FFF2-40B4-BE49-F238E27FC236}">
                    <a16:creationId xmlns:a16="http://schemas.microsoft.com/office/drawing/2014/main" id="{93C69DAC-DCC5-44EF-8CD2-64A2DAFCC5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141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5" name="Straight Connector 2065">
                <a:extLst>
                  <a:ext uri="{FF2B5EF4-FFF2-40B4-BE49-F238E27FC236}">
                    <a16:creationId xmlns:a16="http://schemas.microsoft.com/office/drawing/2014/main" id="{52B7F918-B349-4FFB-B28F-D2AF00FDAB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8544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6" name="Straight Connector 2066">
                <a:extLst>
                  <a:ext uri="{FF2B5EF4-FFF2-40B4-BE49-F238E27FC236}">
                    <a16:creationId xmlns:a16="http://schemas.microsoft.com/office/drawing/2014/main" id="{7AF1B1F0-F81E-4CB3-A418-2A68FF7FDD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400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7" name="Straight Connector 2067">
                <a:extLst>
                  <a:ext uri="{FF2B5EF4-FFF2-40B4-BE49-F238E27FC236}">
                    <a16:creationId xmlns:a16="http://schemas.microsoft.com/office/drawing/2014/main" id="{C86394B5-F03C-48CB-BB6A-A38913404D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44257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8" name="Straight Connector 2068">
                <a:extLst>
                  <a:ext uri="{FF2B5EF4-FFF2-40B4-BE49-F238E27FC236}">
                    <a16:creationId xmlns:a16="http://schemas.microsoft.com/office/drawing/2014/main" id="{46F3C548-052D-40EB-8972-A70D64171F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71132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09" name="Straight Connector 2077">
                <a:extLst>
                  <a:ext uri="{FF2B5EF4-FFF2-40B4-BE49-F238E27FC236}">
                    <a16:creationId xmlns:a16="http://schemas.microsoft.com/office/drawing/2014/main" id="{BFBA4CB8-8780-49E2-8C4C-766EBF2578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14843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0" name="Straight Connector 2078">
                <a:extLst>
                  <a:ext uri="{FF2B5EF4-FFF2-40B4-BE49-F238E27FC236}">
                    <a16:creationId xmlns:a16="http://schemas.microsoft.com/office/drawing/2014/main" id="{73FBA88C-54EC-4B6F-847F-DF23F33A9A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21987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1" name="Straight Connector 2079">
                <a:extLst>
                  <a:ext uri="{FF2B5EF4-FFF2-40B4-BE49-F238E27FC236}">
                    <a16:creationId xmlns:a16="http://schemas.microsoft.com/office/drawing/2014/main" id="{A221A3B2-E215-4725-81B5-FDD1A176D9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29131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2" name="Straight Connector 2080">
                <a:extLst>
                  <a:ext uri="{FF2B5EF4-FFF2-40B4-BE49-F238E27FC236}">
                    <a16:creationId xmlns:a16="http://schemas.microsoft.com/office/drawing/2014/main" id="{1A212C66-FBC7-45BF-A3D4-AA15375DD1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36274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3" name="Straight Connector 2081">
                <a:extLst>
                  <a:ext uri="{FF2B5EF4-FFF2-40B4-BE49-F238E27FC236}">
                    <a16:creationId xmlns:a16="http://schemas.microsoft.com/office/drawing/2014/main" id="{618E60B2-2909-47B7-B498-367251AF2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43418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4" name="Straight Connector 2082">
                <a:extLst>
                  <a:ext uri="{FF2B5EF4-FFF2-40B4-BE49-F238E27FC236}">
                    <a16:creationId xmlns:a16="http://schemas.microsoft.com/office/drawing/2014/main" id="{F58CAF42-0AEA-41E9-AEAF-043FABA726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50562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5" name="Straight Connector 2083">
                <a:extLst>
                  <a:ext uri="{FF2B5EF4-FFF2-40B4-BE49-F238E27FC236}">
                    <a16:creationId xmlns:a16="http://schemas.microsoft.com/office/drawing/2014/main" id="{38C02ACC-B593-4C03-8750-393BA877F7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57706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6" name="Straight Connector 2084">
                <a:extLst>
                  <a:ext uri="{FF2B5EF4-FFF2-40B4-BE49-F238E27FC236}">
                    <a16:creationId xmlns:a16="http://schemas.microsoft.com/office/drawing/2014/main" id="{AD3F5323-44B1-44C6-9482-ACB47CF518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64849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7" name="Straight Connector 2085">
                <a:extLst>
                  <a:ext uri="{FF2B5EF4-FFF2-40B4-BE49-F238E27FC236}">
                    <a16:creationId xmlns:a16="http://schemas.microsoft.com/office/drawing/2014/main" id="{E75EB2D1-CEE0-4A1C-BE63-1BEA6D3E4F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71993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8" name="Straight Connector 2086">
                <a:extLst>
                  <a:ext uri="{FF2B5EF4-FFF2-40B4-BE49-F238E27FC236}">
                    <a16:creationId xmlns:a16="http://schemas.microsoft.com/office/drawing/2014/main" id="{7C49C5DB-EC44-4244-85C1-E7E84B8BD6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791373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19" name="Straight Connector 2087">
                <a:extLst>
                  <a:ext uri="{FF2B5EF4-FFF2-40B4-BE49-F238E27FC236}">
                    <a16:creationId xmlns:a16="http://schemas.microsoft.com/office/drawing/2014/main" id="{36097A6B-7DA4-4601-BA16-F7548D316F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86281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0" name="Straight Connector 2088">
                <a:extLst>
                  <a:ext uri="{FF2B5EF4-FFF2-40B4-BE49-F238E27FC236}">
                    <a16:creationId xmlns:a16="http://schemas.microsoft.com/office/drawing/2014/main" id="{ADF301B4-C16F-47AE-A8E1-12A11CD743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4934248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1" name="Straight Connector 2089">
                <a:extLst>
                  <a:ext uri="{FF2B5EF4-FFF2-40B4-BE49-F238E27FC236}">
                    <a16:creationId xmlns:a16="http://schemas.microsoft.com/office/drawing/2014/main" id="{31524F25-BDB9-41FE-96F7-B66A62DB5E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005685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2" name="Straight Connector 2090">
                <a:extLst>
                  <a:ext uri="{FF2B5EF4-FFF2-40B4-BE49-F238E27FC236}">
                    <a16:creationId xmlns:a16="http://schemas.microsoft.com/office/drawing/2014/main" id="{61C498A1-B684-47EA-ABD2-2A8A9CCAFE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07712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3" name="Straight Connector 2091">
                <a:extLst>
                  <a:ext uri="{FF2B5EF4-FFF2-40B4-BE49-F238E27FC236}">
                    <a16:creationId xmlns:a16="http://schemas.microsoft.com/office/drawing/2014/main" id="{A9105DE3-C226-4420-B4CF-E92C501F4E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14855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4" name="Straight Connector 2092">
                <a:extLst>
                  <a:ext uri="{FF2B5EF4-FFF2-40B4-BE49-F238E27FC236}">
                    <a16:creationId xmlns:a16="http://schemas.microsoft.com/office/drawing/2014/main" id="{91824C2D-D0F5-4ACB-A2AA-44B95518F0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21999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5" name="Straight Connector 2093">
                <a:extLst>
                  <a:ext uri="{FF2B5EF4-FFF2-40B4-BE49-F238E27FC236}">
                    <a16:creationId xmlns:a16="http://schemas.microsoft.com/office/drawing/2014/main" id="{C79B35C7-9166-43F3-880F-26370115E6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29143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6" name="Straight Connector 2094">
                <a:extLst>
                  <a:ext uri="{FF2B5EF4-FFF2-40B4-BE49-F238E27FC236}">
                    <a16:creationId xmlns:a16="http://schemas.microsoft.com/office/drawing/2014/main" id="{FF88A4D7-C1ED-465C-BAE9-DDF9256923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36287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7" name="Straight Connector 2095">
                <a:extLst>
                  <a:ext uri="{FF2B5EF4-FFF2-40B4-BE49-F238E27FC236}">
                    <a16:creationId xmlns:a16="http://schemas.microsoft.com/office/drawing/2014/main" id="{040E31E5-F014-464F-B55D-CD93EB5B1D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43430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8" name="Straight Connector 2096">
                <a:extLst>
                  <a:ext uri="{FF2B5EF4-FFF2-40B4-BE49-F238E27FC236}">
                    <a16:creationId xmlns:a16="http://schemas.microsoft.com/office/drawing/2014/main" id="{351820A8-72C8-4523-9A4E-EB98F6231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50574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29" name="Straight Connector 2097">
                <a:extLst>
                  <a:ext uri="{FF2B5EF4-FFF2-40B4-BE49-F238E27FC236}">
                    <a16:creationId xmlns:a16="http://schemas.microsoft.com/office/drawing/2014/main" id="{B5F988AF-F3C9-46D4-A7DF-14BA953F67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57718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0" name="Straight Connector 2098">
                <a:extLst>
                  <a:ext uri="{FF2B5EF4-FFF2-40B4-BE49-F238E27FC236}">
                    <a16:creationId xmlns:a16="http://schemas.microsoft.com/office/drawing/2014/main" id="{D4739515-AFC1-4463-B244-2A6A844244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64862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1" name="Straight Connector 2099">
                <a:extLst>
                  <a:ext uri="{FF2B5EF4-FFF2-40B4-BE49-F238E27FC236}">
                    <a16:creationId xmlns:a16="http://schemas.microsoft.com/office/drawing/2014/main" id="{3A619A36-4867-4616-BC19-55B3BB8B6F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72005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2" name="Straight Connector 2101">
                <a:extLst>
                  <a:ext uri="{FF2B5EF4-FFF2-40B4-BE49-F238E27FC236}">
                    <a16:creationId xmlns:a16="http://schemas.microsoft.com/office/drawing/2014/main" id="{B1613FD1-0981-4AE9-9B93-A982E380D3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299695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3" name="Straight Connector 2102">
                <a:extLst>
                  <a:ext uri="{FF2B5EF4-FFF2-40B4-BE49-F238E27FC236}">
                    <a16:creationId xmlns:a16="http://schemas.microsoft.com/office/drawing/2014/main" id="{B262728C-1851-4A14-9DFC-4E086221BE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228257" y="5040610"/>
                <a:ext cx="2071686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4" name="Straight Connector 2103">
                <a:extLst>
                  <a:ext uri="{FF2B5EF4-FFF2-40B4-BE49-F238E27FC236}">
                    <a16:creationId xmlns:a16="http://schemas.microsoft.com/office/drawing/2014/main" id="{06732FF3-E6C7-4739-901A-BDE077A4CB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56820" y="5040611"/>
                <a:ext cx="2071686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5" name="Straight Connector 2104">
                <a:extLst>
                  <a:ext uri="{FF2B5EF4-FFF2-40B4-BE49-F238E27FC236}">
                    <a16:creationId xmlns:a16="http://schemas.microsoft.com/office/drawing/2014/main" id="{42C4683E-A7E5-4BA8-BC90-A91373DB03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79149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6" name="Straight Connector 2105">
                <a:extLst>
                  <a:ext uri="{FF2B5EF4-FFF2-40B4-BE49-F238E27FC236}">
                    <a16:creationId xmlns:a16="http://schemas.microsoft.com/office/drawing/2014/main" id="{3AF9FF72-7380-4600-B31D-16D12A2A91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862934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7" name="Straight Connector 2106">
                <a:extLst>
                  <a:ext uri="{FF2B5EF4-FFF2-40B4-BE49-F238E27FC236}">
                    <a16:creationId xmlns:a16="http://schemas.microsoft.com/office/drawing/2014/main" id="{DEDAD2CB-0D5A-4679-B1CD-68561388F1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5934372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8" name="Straight Connector 2107">
                <a:extLst>
                  <a:ext uri="{FF2B5EF4-FFF2-40B4-BE49-F238E27FC236}">
                    <a16:creationId xmlns:a16="http://schemas.microsoft.com/office/drawing/2014/main" id="{A655A556-7FA8-4BC7-B6B6-4E3651971A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6005809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9" name="Straight Connector 2108">
                <a:extLst>
                  <a:ext uri="{FF2B5EF4-FFF2-40B4-BE49-F238E27FC236}">
                    <a16:creationId xmlns:a16="http://schemas.microsoft.com/office/drawing/2014/main" id="{3BCE481E-CDEB-457D-962C-3D2A34F84E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6077247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0" name="Straight Connector 2109">
                <a:extLst>
                  <a:ext uri="{FF2B5EF4-FFF2-40B4-BE49-F238E27FC236}">
                    <a16:creationId xmlns:a16="http://schemas.microsoft.com/office/drawing/2014/main" id="{D4356122-205D-44E4-B754-DDCA1258A9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2" y="3995863"/>
                <a:ext cx="0" cy="208138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1" name="Straight Connector 2188">
                <a:extLst>
                  <a:ext uri="{FF2B5EF4-FFF2-40B4-BE49-F238E27FC236}">
                    <a16:creationId xmlns:a16="http://schemas.microsoft.com/office/drawing/2014/main" id="{37C7C886-B54E-46F8-9B90-921A035311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20433" y="4005560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42" name="Rechthoek 136">
                <a:extLst>
                  <a:ext uri="{FF2B5EF4-FFF2-40B4-BE49-F238E27FC236}">
                    <a16:creationId xmlns:a16="http://schemas.microsoft.com/office/drawing/2014/main" id="{DC5FD1DA-07D8-4C19-A668-25C6078CE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0512" y="4931965"/>
                <a:ext cx="72008" cy="7200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NL" altLang="en-US"/>
              </a:p>
            </p:txBody>
          </p:sp>
        </p:grpSp>
        <p:cxnSp>
          <p:nvCxnSpPr>
            <p:cNvPr id="124" name="Straight Arrow Connector 8">
              <a:extLst>
                <a:ext uri="{FF2B5EF4-FFF2-40B4-BE49-F238E27FC236}">
                  <a16:creationId xmlns:a16="http://schemas.microsoft.com/office/drawing/2014/main" id="{700C7516-463D-4E49-ACC6-D33E7BBFED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32869" y="4067869"/>
              <a:ext cx="0" cy="18722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Arrow Connector 21">
              <a:extLst>
                <a:ext uri="{FF2B5EF4-FFF2-40B4-BE49-F238E27FC236}">
                  <a16:creationId xmlns:a16="http://schemas.microsoft.com/office/drawing/2014/main" id="{7E681693-80D6-D24E-B390-304053138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88384" y="5795694"/>
              <a:ext cx="2491185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541" name="Kromme verbindingslijn 160">
            <a:extLst>
              <a:ext uri="{FF2B5EF4-FFF2-40B4-BE49-F238E27FC236}">
                <a16:creationId xmlns:a16="http://schemas.microsoft.com/office/drawing/2014/main" id="{7DAAB39D-ED3A-46CE-8A95-546F73776539}"/>
              </a:ext>
            </a:extLst>
          </p:cNvPr>
          <p:cNvCxnSpPr>
            <a:cxnSpLocks noChangeShapeType="1"/>
            <a:stCxn id="22642" idx="0"/>
          </p:cNvCxnSpPr>
          <p:nvPr/>
        </p:nvCxnSpPr>
        <p:spPr bwMode="auto">
          <a:xfrm flipV="1">
            <a:off x="8561388" y="3275013"/>
            <a:ext cx="439737" cy="2559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Rechthoek 607">
            <a:extLst>
              <a:ext uri="{FF2B5EF4-FFF2-40B4-BE49-F238E27FC236}">
                <a16:creationId xmlns:a16="http://schemas.microsoft.com/office/drawing/2014/main" id="{7AEAAB3E-1789-44D2-A7C8-4F47D603F0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77163" y="57245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3" name="Rechthoek 608">
            <a:extLst>
              <a:ext uri="{FF2B5EF4-FFF2-40B4-BE49-F238E27FC236}">
                <a16:creationId xmlns:a16="http://schemas.microsoft.com/office/drawing/2014/main" id="{9590641A-14CE-4E2B-A1FA-67BBA021C1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57245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4" name="Rechthoek 609">
            <a:extLst>
              <a:ext uri="{FF2B5EF4-FFF2-40B4-BE49-F238E27FC236}">
                <a16:creationId xmlns:a16="http://schemas.microsoft.com/office/drawing/2014/main" id="{FD243551-5435-4E46-B83E-5A096BE1D6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0832" y="57237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5" name="Rechthoek 610">
            <a:extLst>
              <a:ext uri="{FF2B5EF4-FFF2-40B4-BE49-F238E27FC236}">
                <a16:creationId xmlns:a16="http://schemas.microsoft.com/office/drawing/2014/main" id="{EDC34AF2-32BF-42A6-9C64-89688B52C0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2269" y="56522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6" name="Rechthoek 611">
            <a:extLst>
              <a:ext uri="{FF2B5EF4-FFF2-40B4-BE49-F238E27FC236}">
                <a16:creationId xmlns:a16="http://schemas.microsoft.com/office/drawing/2014/main" id="{8C939D44-C0E9-4952-8689-6F7DAA8F6B6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5795963"/>
            <a:ext cx="71437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7" name="Rechthoek 612">
            <a:extLst>
              <a:ext uri="{FF2B5EF4-FFF2-40B4-BE49-F238E27FC236}">
                <a16:creationId xmlns:a16="http://schemas.microsoft.com/office/drawing/2014/main" id="{BE4776AB-7352-4FF0-BBBD-8E4D6C0D0D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0832" y="57951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8" name="Rechthoek 613">
            <a:extLst>
              <a:ext uri="{FF2B5EF4-FFF2-40B4-BE49-F238E27FC236}">
                <a16:creationId xmlns:a16="http://schemas.microsoft.com/office/drawing/2014/main" id="{B89E4EDC-CEFA-460F-A655-2BE11ED7CB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2269" y="58681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49" name="Rechthoek 614">
            <a:extLst>
              <a:ext uri="{FF2B5EF4-FFF2-40B4-BE49-F238E27FC236}">
                <a16:creationId xmlns:a16="http://schemas.microsoft.com/office/drawing/2014/main" id="{2BF1D50B-2D75-44A9-BEE1-3D7870CBD2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63706" y="58681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0" name="Rechthoek 615">
            <a:extLst>
              <a:ext uri="{FF2B5EF4-FFF2-40B4-BE49-F238E27FC236}">
                <a16:creationId xmlns:a16="http://schemas.microsoft.com/office/drawing/2014/main" id="{B42A9C65-032D-4263-AA0A-DC3BB64332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36732" y="59396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1" name="Rechthoek 616">
            <a:extLst>
              <a:ext uri="{FF2B5EF4-FFF2-40B4-BE49-F238E27FC236}">
                <a16:creationId xmlns:a16="http://schemas.microsoft.com/office/drawing/2014/main" id="{4F377B23-ECC8-4BC7-B93E-D3342840B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08963" y="59404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2" name="Rechthoek 617">
            <a:extLst>
              <a:ext uri="{FF2B5EF4-FFF2-40B4-BE49-F238E27FC236}">
                <a16:creationId xmlns:a16="http://schemas.microsoft.com/office/drawing/2014/main" id="{700B92CD-9C77-4CDE-A6CB-3113E91A18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81194" y="60110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3" name="Rechthoek 618">
            <a:extLst>
              <a:ext uri="{FF2B5EF4-FFF2-40B4-BE49-F238E27FC236}">
                <a16:creationId xmlns:a16="http://schemas.microsoft.com/office/drawing/2014/main" id="{57F9C5E5-4FDE-40FA-9535-A3D7916A08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53425" y="6011863"/>
            <a:ext cx="71437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4" name="Rechthoek 619">
            <a:extLst>
              <a:ext uri="{FF2B5EF4-FFF2-40B4-BE49-F238E27FC236}">
                <a16:creationId xmlns:a16="http://schemas.microsoft.com/office/drawing/2014/main" id="{B4402C50-DEBA-4725-8133-7AE69F7FF0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4069" y="60840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5" name="Rechthoek 620">
            <a:extLst>
              <a:ext uri="{FF2B5EF4-FFF2-40B4-BE49-F238E27FC236}">
                <a16:creationId xmlns:a16="http://schemas.microsoft.com/office/drawing/2014/main" id="{01EC353D-82A5-4D86-965E-70675EF6055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300" y="6083300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6" name="Rechthoek 621">
            <a:extLst>
              <a:ext uri="{FF2B5EF4-FFF2-40B4-BE49-F238E27FC236}">
                <a16:creationId xmlns:a16="http://schemas.microsoft.com/office/drawing/2014/main" id="{3D828D00-F4D4-47C6-9F22-B6CEA1BDF3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9325" y="61563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7" name="Rechthoek 622">
            <a:extLst>
              <a:ext uri="{FF2B5EF4-FFF2-40B4-BE49-F238E27FC236}">
                <a16:creationId xmlns:a16="http://schemas.microsoft.com/office/drawing/2014/main" id="{F1B171CF-8D78-43A2-8A5B-D56EE7F781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40763" y="61563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8" name="Rechthoek 623">
            <a:extLst>
              <a:ext uri="{FF2B5EF4-FFF2-40B4-BE49-F238E27FC236}">
                <a16:creationId xmlns:a16="http://schemas.microsoft.com/office/drawing/2014/main" id="{ACA77049-5B7D-4744-9A0E-3C352B7671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200" y="6227763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59" name="Rechthoek 624">
            <a:extLst>
              <a:ext uri="{FF2B5EF4-FFF2-40B4-BE49-F238E27FC236}">
                <a16:creationId xmlns:a16="http://schemas.microsoft.com/office/drawing/2014/main" id="{BC39BD6F-AC32-4C07-AA15-02126D402A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4431" y="6228557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0" name="Rechthoek 625">
            <a:extLst>
              <a:ext uri="{FF2B5EF4-FFF2-40B4-BE49-F238E27FC236}">
                <a16:creationId xmlns:a16="http://schemas.microsoft.com/office/drawing/2014/main" id="{291FED58-6048-4EA5-8A8B-77D701A4B0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6663" y="6300788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1" name="Rechthoek 626">
            <a:extLst>
              <a:ext uri="{FF2B5EF4-FFF2-40B4-BE49-F238E27FC236}">
                <a16:creationId xmlns:a16="http://schemas.microsoft.com/office/drawing/2014/main" id="{7B65C462-5EEE-48B0-9854-946B7DB90B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894" y="6299994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2" name="Rechthoek 627">
            <a:extLst>
              <a:ext uri="{FF2B5EF4-FFF2-40B4-BE49-F238E27FC236}">
                <a16:creationId xmlns:a16="http://schemas.microsoft.com/office/drawing/2014/main" id="{D23317A7-BBDB-4AD9-859F-3925C0F68C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63706" y="56522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3" name="Rechthoek 628">
            <a:extLst>
              <a:ext uri="{FF2B5EF4-FFF2-40B4-BE49-F238E27FC236}">
                <a16:creationId xmlns:a16="http://schemas.microsoft.com/office/drawing/2014/main" id="{CE5AEEFB-8D90-4D25-82ED-FEEBFB43F0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36732" y="55792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4" name="Rechthoek 629">
            <a:extLst>
              <a:ext uri="{FF2B5EF4-FFF2-40B4-BE49-F238E27FC236}">
                <a16:creationId xmlns:a16="http://schemas.microsoft.com/office/drawing/2014/main" id="{83D390A0-5F71-42F8-913D-BAE4122778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08963" y="55800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5" name="Rechthoek 630">
            <a:extLst>
              <a:ext uri="{FF2B5EF4-FFF2-40B4-BE49-F238E27FC236}">
                <a16:creationId xmlns:a16="http://schemas.microsoft.com/office/drawing/2014/main" id="{CFABB9A4-2312-4934-920E-B14D286F0D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81194" y="55078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6" name="Rechthoek 631">
            <a:extLst>
              <a:ext uri="{FF2B5EF4-FFF2-40B4-BE49-F238E27FC236}">
                <a16:creationId xmlns:a16="http://schemas.microsoft.com/office/drawing/2014/main" id="{7E4D178A-6374-4FFF-8369-BC9DE6C2E18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53425" y="55086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7" name="Rechthoek 632">
            <a:extLst>
              <a:ext uri="{FF2B5EF4-FFF2-40B4-BE49-F238E27FC236}">
                <a16:creationId xmlns:a16="http://schemas.microsoft.com/office/drawing/2014/main" id="{3A52EB8E-3865-41D0-AA61-60836968E3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4863" y="5508625"/>
            <a:ext cx="71438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8" name="Rechthoek 633">
            <a:extLst>
              <a:ext uri="{FF2B5EF4-FFF2-40B4-BE49-F238E27FC236}">
                <a16:creationId xmlns:a16="http://schemas.microsoft.com/office/drawing/2014/main" id="{5B410983-15D2-4DA7-9D32-218E56DC39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300" y="5435600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69" name="Rechthoek 634">
            <a:extLst>
              <a:ext uri="{FF2B5EF4-FFF2-40B4-BE49-F238E27FC236}">
                <a16:creationId xmlns:a16="http://schemas.microsoft.com/office/drawing/2014/main" id="{49D35465-461A-4771-8442-74690DBA07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8531" y="54363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0" name="Rechthoek 635">
            <a:extLst>
              <a:ext uri="{FF2B5EF4-FFF2-40B4-BE49-F238E27FC236}">
                <a16:creationId xmlns:a16="http://schemas.microsoft.com/office/drawing/2014/main" id="{A9ECA44B-35A6-4A77-9C17-BA31AAB701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69325" y="55086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1" name="Rechthoek 636">
            <a:extLst>
              <a:ext uri="{FF2B5EF4-FFF2-40B4-BE49-F238E27FC236}">
                <a16:creationId xmlns:a16="http://schemas.microsoft.com/office/drawing/2014/main" id="{2F3A432B-7E69-4BA5-A2EB-3383487204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40763" y="55800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2" name="Rechthoek 637">
            <a:extLst>
              <a:ext uri="{FF2B5EF4-FFF2-40B4-BE49-F238E27FC236}">
                <a16:creationId xmlns:a16="http://schemas.microsoft.com/office/drawing/2014/main" id="{3CF3454E-2536-4FAE-AA40-601C216F24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39969" y="56522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3" name="Rechthoek 638">
            <a:extLst>
              <a:ext uri="{FF2B5EF4-FFF2-40B4-BE49-F238E27FC236}">
                <a16:creationId xmlns:a16="http://schemas.microsoft.com/office/drawing/2014/main" id="{9B58C959-11A1-48E5-9AF5-D914140A75A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994" y="57237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4" name="Rechthoek 639">
            <a:extLst>
              <a:ext uri="{FF2B5EF4-FFF2-40B4-BE49-F238E27FC236}">
                <a16:creationId xmlns:a16="http://schemas.microsoft.com/office/drawing/2014/main" id="{4048BBB9-602A-4C47-BE98-4ABD77542E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12994" y="5795169"/>
            <a:ext cx="71437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5" name="Rechthoek 640">
            <a:extLst>
              <a:ext uri="{FF2B5EF4-FFF2-40B4-BE49-F238E27FC236}">
                <a16:creationId xmlns:a16="http://schemas.microsoft.com/office/drawing/2014/main" id="{D289113C-0BB8-453C-B290-2C4A99EDEB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4431" y="5868194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6" name="Rechthoek 641">
            <a:extLst>
              <a:ext uri="{FF2B5EF4-FFF2-40B4-BE49-F238E27FC236}">
                <a16:creationId xmlns:a16="http://schemas.microsoft.com/office/drawing/2014/main" id="{B24AC519-CB77-4BF2-9C21-7E430EDF97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5225" y="5940425"/>
            <a:ext cx="7143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7" name="Rechthoek 642">
            <a:extLst>
              <a:ext uri="{FF2B5EF4-FFF2-40B4-BE49-F238E27FC236}">
                <a16:creationId xmlns:a16="http://schemas.microsoft.com/office/drawing/2014/main" id="{55583428-8F34-436D-AAFA-FF75EB41230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6663" y="6011863"/>
            <a:ext cx="71437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8" name="Rechthoek 643">
            <a:extLst>
              <a:ext uri="{FF2B5EF4-FFF2-40B4-BE49-F238E27FC236}">
                <a16:creationId xmlns:a16="http://schemas.microsoft.com/office/drawing/2014/main" id="{B9847ADB-7935-486B-8E09-0130B2D02C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55869" y="6084094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79" name="Rechthoek 644">
            <a:extLst>
              <a:ext uri="{FF2B5EF4-FFF2-40B4-BE49-F238E27FC236}">
                <a16:creationId xmlns:a16="http://schemas.microsoft.com/office/drawing/2014/main" id="{97407DF2-937D-401C-B20F-06065D5EF98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894" y="6155531"/>
            <a:ext cx="71438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80" name="Rechthoek 645">
            <a:extLst>
              <a:ext uri="{FF2B5EF4-FFF2-40B4-BE49-F238E27FC236}">
                <a16:creationId xmlns:a16="http://schemas.microsoft.com/office/drawing/2014/main" id="{7A772EB5-A1FE-48B6-B205-52E02041DA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28100" y="6227763"/>
            <a:ext cx="7302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en-US"/>
          </a:p>
        </p:txBody>
      </p:sp>
      <p:sp>
        <p:nvSpPr>
          <p:cNvPr id="22581" name="Tekstvak 704">
            <a:extLst>
              <a:ext uri="{FF2B5EF4-FFF2-40B4-BE49-F238E27FC236}">
                <a16:creationId xmlns:a16="http://schemas.microsoft.com/office/drawing/2014/main" id="{3C03F0E3-FDE3-4961-9612-1D70507AC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5651500"/>
            <a:ext cx="47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NL" altLang="en-US"/>
              <a:t>P’</a:t>
            </a:r>
            <a:r>
              <a:rPr lang="nl-NL" altLang="ja-JP" baseline="-25000"/>
              <a:t>e</a:t>
            </a:r>
            <a:endParaRPr lang="nl-NL" altLang="en-US" baseline="-25000"/>
          </a:p>
        </p:txBody>
      </p:sp>
      <p:sp>
        <p:nvSpPr>
          <p:cNvPr id="22582" name="Tekstvak 705">
            <a:extLst>
              <a:ext uri="{FF2B5EF4-FFF2-40B4-BE49-F238E27FC236}">
                <a16:creationId xmlns:a16="http://schemas.microsoft.com/office/drawing/2014/main" id="{DCC6A99D-59B6-42B4-AD9A-9C80D7AD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763" y="30591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NL" altLang="en-US"/>
              <a:t>P</a:t>
            </a:r>
            <a:endParaRPr lang="nl-NL" altLang="en-US" baseline="-25000"/>
          </a:p>
        </p:txBody>
      </p:sp>
      <p:grpSp>
        <p:nvGrpSpPr>
          <p:cNvPr id="10" name="Groeperen 9">
            <a:extLst>
              <a:ext uri="{FF2B5EF4-FFF2-40B4-BE49-F238E27FC236}">
                <a16:creationId xmlns:a16="http://schemas.microsoft.com/office/drawing/2014/main" id="{2CBEDDED-B63B-4EBB-A027-D8B539D26D19}"/>
              </a:ext>
            </a:extLst>
          </p:cNvPr>
          <p:cNvGrpSpPr>
            <a:grpSpLocks/>
          </p:cNvGrpSpPr>
          <p:nvPr/>
        </p:nvGrpSpPr>
        <p:grpSpPr bwMode="auto">
          <a:xfrm>
            <a:off x="7200900" y="2195513"/>
            <a:ext cx="1738313" cy="1019175"/>
            <a:chOff x="7200552" y="2195661"/>
            <a:chExt cx="1738738" cy="1018659"/>
          </a:xfrm>
        </p:grpSpPr>
        <p:sp>
          <p:nvSpPr>
            <p:cNvPr id="22584" name="Ovaal 142">
              <a:extLst>
                <a:ext uri="{FF2B5EF4-FFF2-40B4-BE49-F238E27FC236}">
                  <a16:creationId xmlns:a16="http://schemas.microsoft.com/office/drawing/2014/main" id="{BD3325CD-824A-443B-AFCE-3E1ED882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592" y="2267671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NL" altLang="en-US"/>
            </a:p>
          </p:txBody>
        </p:sp>
        <p:cxnSp>
          <p:nvCxnSpPr>
            <p:cNvPr id="22585" name="Kromme verbindingslijn 154">
              <a:extLst>
                <a:ext uri="{FF2B5EF4-FFF2-40B4-BE49-F238E27FC236}">
                  <a16:creationId xmlns:a16="http://schemas.microsoft.com/office/drawing/2014/main" id="{1192B0F4-164E-4DE2-BDE7-F2E43113E36C}"/>
                </a:ext>
              </a:extLst>
            </p:cNvPr>
            <p:cNvCxnSpPr>
              <a:cxnSpLocks noChangeShapeType="1"/>
              <a:stCxn id="22539" idx="1"/>
            </p:cNvCxnSpPr>
            <p:nvPr/>
          </p:nvCxnSpPr>
          <p:spPr bwMode="auto">
            <a:xfrm rot="16200000" flipV="1">
              <a:off x="7812621" y="2087651"/>
              <a:ext cx="946649" cy="13066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6" name="Tekstvak 707">
              <a:extLst>
                <a:ext uri="{FF2B5EF4-FFF2-40B4-BE49-F238E27FC236}">
                  <a16:creationId xmlns:a16="http://schemas.microsoft.com/office/drawing/2014/main" id="{4D65C8F6-A96E-4153-9A4F-63EA7ABFF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552" y="2195661"/>
              <a:ext cx="479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nl-NL" altLang="en-US"/>
                <a:t>P’</a:t>
              </a:r>
              <a:r>
                <a:rPr lang="nl-NL" altLang="ja-JP" baseline="-25000"/>
                <a:t>L</a:t>
              </a:r>
              <a:endParaRPr lang="nl-NL" altLang="en-US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>
            <a:extLst>
              <a:ext uri="{FF2B5EF4-FFF2-40B4-BE49-F238E27FC236}">
                <a16:creationId xmlns:a16="http://schemas.microsoft.com/office/drawing/2014/main" id="{6F0FEA5F-BEA5-424B-9334-CA37C2BC3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Texture Mapping</a:t>
            </a:r>
          </a:p>
        </p:txBody>
      </p:sp>
      <p:sp>
        <p:nvSpPr>
          <p:cNvPr id="23554" name="Tijdelijke aanduiding voor inhoud 2">
            <a:extLst>
              <a:ext uri="{FF2B5EF4-FFF2-40B4-BE49-F238E27FC236}">
                <a16:creationId xmlns:a16="http://schemas.microsoft.com/office/drawing/2014/main" id="{77826804-7D6E-4958-94A2-D201E9A24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3167063"/>
          </a:xfrm>
        </p:spPr>
        <p:txBody>
          <a:bodyPr/>
          <a:lstStyle/>
          <a:p>
            <a:r>
              <a:rPr lang="nl-BE" altLang="en-US">
                <a:ea typeface="ＭＳ Ｐゴシック" panose="020B0600070205080204" pitchFamily="34" charset="-128"/>
              </a:rPr>
              <a:t>Opdracht: Voeg ondersteuning voor het toepassen van texture mapping toe aan je engine</a:t>
            </a:r>
          </a:p>
          <a:p>
            <a:pPr lvl="1"/>
            <a:endParaRPr lang="nl-BE" altLang="en-US"/>
          </a:p>
          <a:p>
            <a:pPr lvl="1"/>
            <a:r>
              <a:rPr lang="nl-BE" altLang="en-US"/>
              <a:t>Je hoeft slechts één vorm van texture mapping (naar keuze) te voorzien.</a:t>
            </a:r>
          </a:p>
          <a:p>
            <a:pPr lvl="1"/>
            <a:endParaRPr lang="nl-BE" altLang="en-US"/>
          </a:p>
          <a:p>
            <a:pPr lvl="1"/>
            <a:r>
              <a:rPr lang="nl-BE" altLang="en-US"/>
              <a:t>Er wordt </a:t>
            </a:r>
            <a:r>
              <a:rPr lang="nl-BE" altLang="en-US" i="1"/>
              <a:t>geen</a:t>
            </a:r>
            <a:r>
              <a:rPr lang="nl-BE" altLang="en-US"/>
              <a:t> ini-formaat opgelegd en er worden </a:t>
            </a:r>
            <a:r>
              <a:rPr lang="nl-BE" altLang="en-US" i="1"/>
              <a:t>geen</a:t>
            </a:r>
            <a:r>
              <a:rPr lang="nl-BE" altLang="en-US"/>
              <a:t> test-files gegeven. Het input formaat is voor deze opdracht vrij te kiezen.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9AF660F-063C-E040-9E4B-2E150C6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3556" name="Tijdelijke aanduiding voor dianummer 4">
            <a:extLst>
              <a:ext uri="{FF2B5EF4-FFF2-40B4-BE49-F238E27FC236}">
                <a16:creationId xmlns:a16="http://schemas.microsoft.com/office/drawing/2014/main" id="{22C0B8DE-2A96-4CFA-9547-F096F8CF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64B901B-A0CA-4BE8-B617-9FCC2549E4E2}" type="slidenum">
              <a:rPr lang="en-GB" altLang="en-US"/>
              <a:pPr/>
              <a:t>7</a:t>
            </a:fld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>
            <a:extLst>
              <a:ext uri="{FF2B5EF4-FFF2-40B4-BE49-F238E27FC236}">
                <a16:creationId xmlns:a16="http://schemas.microsoft.com/office/drawing/2014/main" id="{08A940FF-A763-4406-B80D-1778BA0F6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Texture Mapping</a:t>
            </a:r>
          </a:p>
        </p:txBody>
      </p:sp>
      <p:sp>
        <p:nvSpPr>
          <p:cNvPr id="24578" name="Tijdelijke aanduiding voor inhoud 2">
            <a:extLst>
              <a:ext uri="{FF2B5EF4-FFF2-40B4-BE49-F238E27FC236}">
                <a16:creationId xmlns:a16="http://schemas.microsoft.com/office/drawing/2014/main" id="{305774A7-7214-4A70-9F82-2A78EB359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03238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Inlezen van textures: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BD4BBF-1D16-274A-82FF-F8AF9CC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4580" name="Tijdelijke aanduiding voor dianummer 4">
            <a:extLst>
              <a:ext uri="{FF2B5EF4-FFF2-40B4-BE49-F238E27FC236}">
                <a16:creationId xmlns:a16="http://schemas.microsoft.com/office/drawing/2014/main" id="{FAA569D2-F121-4EFE-8C4C-4F8EB0C4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21883A7F-C811-4383-A363-16C4B6528954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24581" name="Tekstvak 5">
            <a:extLst>
              <a:ext uri="{FF2B5EF4-FFF2-40B4-BE49-F238E27FC236}">
                <a16:creationId xmlns:a16="http://schemas.microsoft.com/office/drawing/2014/main" id="{49160F16-A494-43F6-BFA5-0C4382943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92275"/>
            <a:ext cx="9074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NL" altLang="en-US" sz="1600">
                <a:solidFill>
                  <a:srgbClr val="7F0055"/>
                </a:solidFill>
                <a:latin typeface="Courier New" panose="02070309020205020404" pitchFamily="49" charset="0"/>
              </a:rPr>
              <a:t>#include ”</a:t>
            </a:r>
            <a:r>
              <a:rPr lang="nl-NL" altLang="ja-JP" sz="1600">
                <a:solidFill>
                  <a:srgbClr val="7F0055"/>
                </a:solidFill>
                <a:latin typeface="Courier New" panose="02070309020205020404" pitchFamily="49" charset="0"/>
              </a:rPr>
              <a:t>easy_image.h"</a:t>
            </a:r>
          </a:p>
          <a:p>
            <a:pPr eaLnBrk="1" hangingPunct="1"/>
            <a:r>
              <a:rPr lang="nl-NL" altLang="en-US" sz="1600">
                <a:solidFill>
                  <a:srgbClr val="7F0055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/>
            <a:r>
              <a:rPr lang="nl-NL" altLang="en-US" sz="1600">
                <a:solidFill>
                  <a:srgbClr val="7F0055"/>
                </a:solidFill>
                <a:latin typeface="Courier New" panose="02070309020205020404" pitchFamily="49" charset="0"/>
              </a:rPr>
              <a:t>#include &lt;fstream&gt;</a:t>
            </a:r>
          </a:p>
          <a:p>
            <a:pPr eaLnBrk="1" hangingPunct="1"/>
            <a:endParaRPr lang="nl-NL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nl-NL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NL" altLang="en-US" sz="1600" b="1">
                <a:latin typeface="Courier New" panose="02070309020205020404" pitchFamily="49" charset="0"/>
              </a:rPr>
              <a:t> main</a:t>
            </a:r>
            <a:r>
              <a:rPr lang="nl-NL" altLang="en-US" sz="16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endParaRPr lang="nl-NL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img</a:t>
            </a:r>
            <a:r>
              <a:rPr lang="nl-NL" altLang="en-US" sz="1600" b="1">
                <a:latin typeface="Courier New" panose="02070309020205020404" pitchFamily="49" charset="0"/>
              </a:rPr>
              <a:t>::</a:t>
            </a:r>
            <a:r>
              <a:rPr lang="nl-NL" altLang="en-US" sz="1600">
                <a:solidFill>
                  <a:srgbClr val="005032"/>
                </a:solidFill>
                <a:latin typeface="Courier New" panose="02070309020205020404" pitchFamily="49" charset="0"/>
              </a:rPr>
              <a:t>EasyImage</a:t>
            </a:r>
            <a:r>
              <a:rPr lang="nl-NL" altLang="en-US" sz="1600">
                <a:latin typeface="Courier New" panose="02070309020205020404" pitchFamily="49" charset="0"/>
              </a:rPr>
              <a:t> texture;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std::</a:t>
            </a:r>
            <a:r>
              <a:rPr lang="nl-NL" altLang="en-US" sz="1600">
                <a:solidFill>
                  <a:srgbClr val="005032"/>
                </a:solidFill>
                <a:latin typeface="Courier New" panose="02070309020205020404" pitchFamily="49" charset="0"/>
              </a:rPr>
              <a:t>ifstream</a:t>
            </a:r>
            <a:r>
              <a:rPr lang="nl-NL" altLang="en-US" sz="1600">
                <a:latin typeface="Courier New" panose="02070309020205020404" pitchFamily="49" charset="0"/>
              </a:rPr>
              <a:t> fin(</a:t>
            </a:r>
            <a:r>
              <a:rPr lang="nl-NL" altLang="en-US" sz="1600">
                <a:solidFill>
                  <a:srgbClr val="005032"/>
                </a:solidFill>
                <a:latin typeface="Courier New" panose="02070309020205020404" pitchFamily="49" charset="0"/>
              </a:rPr>
              <a:t>"texture.bmp"</a:t>
            </a:r>
            <a:r>
              <a:rPr lang="nl-NL" altLang="en-US" sz="160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fin &gt;&gt; texture;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fin.close();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std::cout 	&lt;&lt; </a:t>
            </a:r>
            <a:r>
              <a:rPr lang="nl-NL" altLang="en-US" sz="1600">
                <a:solidFill>
                  <a:srgbClr val="005032"/>
                </a:solidFill>
                <a:latin typeface="Courier New" panose="02070309020205020404" pitchFamily="49" charset="0"/>
              </a:rPr>
              <a:t>"Read a texture with width: “</a:t>
            </a:r>
            <a:r>
              <a:rPr lang="nl-NL" altLang="ja-JP" sz="1600">
                <a:latin typeface="Courier New" panose="02070309020205020404" pitchFamily="49" charset="0"/>
              </a:rPr>
              <a:t>&lt;&lt; texture.get_width() 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		&lt;&lt; </a:t>
            </a:r>
            <a:r>
              <a:rPr lang="nl-NL" altLang="en-US" sz="1600">
                <a:solidFill>
                  <a:srgbClr val="005032"/>
                </a:solidFill>
                <a:latin typeface="Courier New" panose="02070309020205020404" pitchFamily="49" charset="0"/>
              </a:rPr>
              <a:t>" and height: " </a:t>
            </a:r>
            <a:r>
              <a:rPr lang="nl-NL" altLang="en-US" sz="1600">
                <a:latin typeface="Courier New" panose="02070309020205020404" pitchFamily="49" charset="0"/>
              </a:rPr>
              <a:t>&lt;&lt; texture.get_height() 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		&lt;&lt; std::endl;</a:t>
            </a:r>
          </a:p>
          <a:p>
            <a:pPr eaLnBrk="1" hangingPunct="1"/>
            <a:endParaRPr lang="nl-NL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    </a:t>
            </a:r>
            <a:r>
              <a:rPr lang="nl-NL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NL" altLang="en-US" sz="16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NL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>
            <a:extLst>
              <a:ext uri="{FF2B5EF4-FFF2-40B4-BE49-F238E27FC236}">
                <a16:creationId xmlns:a16="http://schemas.microsoft.com/office/drawing/2014/main" id="{6F0FEA5F-BEA5-424B-9334-CA37C2BC3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Texture Mapping</a:t>
            </a:r>
          </a:p>
        </p:txBody>
      </p:sp>
      <p:sp>
        <p:nvSpPr>
          <p:cNvPr id="23554" name="Tijdelijke aanduiding voor inhoud 2">
            <a:extLst>
              <a:ext uri="{FF2B5EF4-FFF2-40B4-BE49-F238E27FC236}">
                <a16:creationId xmlns:a16="http://schemas.microsoft.com/office/drawing/2014/main" id="{77826804-7D6E-4958-94A2-D201E9A24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3167063"/>
          </a:xfrm>
        </p:spPr>
        <p:txBody>
          <a:bodyPr/>
          <a:lstStyle/>
          <a:p>
            <a:r>
              <a:rPr lang="nl-BE" altLang="en-US" dirty="0">
                <a:ea typeface="ＭＳ Ｐゴシック"/>
              </a:rPr>
              <a:t>Tips</a:t>
            </a:r>
            <a:endParaRPr lang="nl-BE" altLang="en-US" dirty="0">
              <a:ea typeface="ＭＳ Ｐゴシック" panose="020B0600070205080204" pitchFamily="34" charset="-128"/>
            </a:endParaRPr>
          </a:p>
          <a:p>
            <a:pPr lvl="1"/>
            <a:endParaRPr lang="nl-BE" altLang="en-US"/>
          </a:p>
          <a:p>
            <a:pPr lvl="1"/>
            <a:r>
              <a:rPr lang="nl-BE" altLang="en-US" dirty="0"/>
              <a:t>De </a:t>
            </a:r>
            <a:r>
              <a:rPr lang="nl-BE" altLang="en-US" dirty="0" err="1"/>
              <a:t>img</a:t>
            </a:r>
            <a:r>
              <a:rPr lang="nl-BE" altLang="en-US" dirty="0"/>
              <a:t>::</a:t>
            </a:r>
            <a:r>
              <a:rPr lang="nl-BE" altLang="en-US" dirty="0" err="1"/>
              <a:t>EasyImage</a:t>
            </a:r>
            <a:r>
              <a:rPr lang="nl-BE" altLang="en-US" dirty="0"/>
              <a:t> klasse kan enkel BMP-afbeeldingen inlezen. Die neemt aan dat er per pixel 24 bits zijn (8 bits elk voor de R, G en B componenten) en dat er vooraf </a:t>
            </a:r>
            <a:r>
              <a:rPr lang="nl-BE" altLang="en-US" b="1" dirty="0"/>
              <a:t>geen</a:t>
            </a:r>
            <a:r>
              <a:rPr lang="nl-BE" altLang="en-US" dirty="0"/>
              <a:t> </a:t>
            </a:r>
            <a:r>
              <a:rPr lang="nl-BE" altLang="en-US" i="1" dirty="0" err="1"/>
              <a:t>color</a:t>
            </a:r>
            <a:r>
              <a:rPr lang="nl-BE" altLang="en-US" i="1" dirty="0"/>
              <a:t> </a:t>
            </a:r>
            <a:r>
              <a:rPr lang="nl-BE" altLang="en-US" i="1" dirty="0" err="1"/>
              <a:t>space</a:t>
            </a:r>
            <a:r>
              <a:rPr lang="nl-BE" altLang="en-US" i="1" dirty="0"/>
              <a:t> informatie</a:t>
            </a:r>
            <a:r>
              <a:rPr lang="nl-BE" altLang="en-US" dirty="0"/>
              <a:t> staat (BMP v3).</a:t>
            </a:r>
          </a:p>
          <a:p>
            <a:pPr lvl="1"/>
            <a:endParaRPr lang="nl-BE" altLang="en-US" dirty="0"/>
          </a:p>
          <a:p>
            <a:pPr lvl="1"/>
            <a:r>
              <a:rPr lang="nl-BE" altLang="en-US" dirty="0"/>
              <a:t>Je kan afbeeldingen omzetten naar BMP v3 met een image editor, zoals bv. GIMP.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9AF660F-063C-E040-9E4B-2E150C6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Bollen &amp; Cilinders</a:t>
            </a:r>
            <a:endParaRPr lang="en-GB" dirty="0"/>
          </a:p>
        </p:txBody>
      </p:sp>
      <p:sp>
        <p:nvSpPr>
          <p:cNvPr id="23556" name="Tijdelijke aanduiding voor dianummer 4">
            <a:extLst>
              <a:ext uri="{FF2B5EF4-FFF2-40B4-BE49-F238E27FC236}">
                <a16:creationId xmlns:a16="http://schemas.microsoft.com/office/drawing/2014/main" id="{22C0B8DE-2A96-4CFA-9547-F096F8CF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64B901B-A0CA-4BE8-B617-9FCC2549E4E2}" type="slidenum">
              <a:rPr lang="en-GB" altLang="en-US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492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DejaVu Sans"/>
      </a:majorFont>
      <a:minorFont>
        <a:latin typeface="Verdan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592</Words>
  <Application>Microsoft Office PowerPoint</Application>
  <PresentationFormat>Custom</PresentationFormat>
  <Paragraphs>129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FreeSans</vt:lpstr>
      <vt:lpstr>Times New Roman</vt:lpstr>
      <vt:lpstr>Verdana</vt:lpstr>
      <vt:lpstr>Wingdings</vt:lpstr>
      <vt:lpstr>Office Theme</vt:lpstr>
      <vt:lpstr>1_Office Theme</vt:lpstr>
      <vt:lpstr>Document</vt:lpstr>
      <vt:lpstr>Opdracht Schaduw &amp; Texture Mapping</vt:lpstr>
      <vt:lpstr>Schaduw</vt:lpstr>
      <vt:lpstr>Datastructuren</vt:lpstr>
      <vt:lpstr>Toepassen van Schaduw</vt:lpstr>
      <vt:lpstr>Berekenen van de lichtbijdrage</vt:lpstr>
      <vt:lpstr>Berekenen van de lichtbijdrage</vt:lpstr>
      <vt:lpstr>Texture Mapping</vt:lpstr>
      <vt:lpstr>Texture Mapping</vt:lpstr>
      <vt:lpstr>Texture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lastModifiedBy>Jakob Struye</cp:lastModifiedBy>
  <cp:revision>478</cp:revision>
  <cp:lastPrinted>1601-01-01T00:00:00Z</cp:lastPrinted>
  <dcterms:created xsi:type="dcterms:W3CDTF">2011-10-06T12:04:05Z</dcterms:created>
  <dcterms:modified xsi:type="dcterms:W3CDTF">2022-05-03T15:10:42Z</dcterms:modified>
</cp:coreProperties>
</file>