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0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7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0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3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5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whatis/definition/stack-overflow#:~:text=A%20stack%20overflow%20is%20a,been%20allocated%20to%20that%20stac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1D828-8B47-CB26-D9F0-E619F7DD43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62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89D5AC-2348-B4E1-0827-FDCAED38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Stack Overflow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A56EAF-1E9A-91F2-4B52-34A3DA3DD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Por: Omar Reyes González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5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663756-B182-347D-B1CC-6C70CA456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456"/>
          <a:stretch/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30CE0C-0C0A-04B1-4E6C-0F4A5075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59"/>
            <a:ext cx="6301185" cy="1463040"/>
          </a:xfrm>
        </p:spPr>
        <p:txBody>
          <a:bodyPr>
            <a:normAutofit/>
          </a:bodyPr>
          <a:lstStyle/>
          <a:p>
            <a:r>
              <a:rPr lang="es-MX" sz="4400"/>
              <a:t>Stack Overflow </a:t>
            </a:r>
            <a:br>
              <a:rPr lang="es-MX" sz="4400"/>
            </a:br>
            <a:endParaRPr lang="es-MX" sz="44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4A806-2F59-80D2-69E6-A79CC3562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7872"/>
            <a:ext cx="6282982" cy="3767328"/>
          </a:xfrm>
        </p:spPr>
        <p:txBody>
          <a:bodyPr>
            <a:normAutofit/>
          </a:bodyPr>
          <a:lstStyle/>
          <a:p>
            <a:r>
              <a:rPr lang="es-MX" sz="1800" dirty="0"/>
              <a:t>Es una plataforma de preguntas y respuestas enfocadas en la programación y desarrollo de software. Donde los </a:t>
            </a:r>
            <a:r>
              <a:rPr lang="es-MX" sz="1800" dirty="0" err="1"/>
              <a:t>desarolladores</a:t>
            </a:r>
            <a:r>
              <a:rPr lang="es-MX" sz="1800" dirty="0"/>
              <a:t> pueden lanzar sus preguntas sobre problemas específicos en sus códigos y recibir alguna respuesta de otra persona que también experimento algún problema similar o una posible solución a ese problema. Esto es posible gracias a que dentro de esta plataforma hay muchos programadores.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1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8D955C-68F9-F7B0-F611-ACE1F433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085" y="976160"/>
            <a:ext cx="6258996" cy="1463040"/>
          </a:xfrm>
        </p:spPr>
        <p:txBody>
          <a:bodyPr>
            <a:normAutofit/>
          </a:bodyPr>
          <a:lstStyle/>
          <a:p>
            <a:r>
              <a:rPr lang="es-MX" sz="4400" dirty="0"/>
              <a:t>Tipos de desarrollador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BEE9A8-E060-51A7-B785-0FAE893D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85" y="2578608"/>
            <a:ext cx="6258996" cy="3767328"/>
          </a:xfrm>
        </p:spPr>
        <p:txBody>
          <a:bodyPr>
            <a:normAutofit/>
          </a:bodyPr>
          <a:lstStyle/>
          <a:p>
            <a:r>
              <a:rPr lang="es-MX" sz="1800" dirty="0"/>
              <a:t>En el mundo de los </a:t>
            </a:r>
            <a:r>
              <a:rPr lang="es-MX" sz="1800"/>
              <a:t>desarolladores</a:t>
            </a:r>
            <a:r>
              <a:rPr lang="es-MX" sz="1800" dirty="0"/>
              <a:t> hay una gran variedad, donde algunos se enfocan en el full-</a:t>
            </a:r>
            <a:r>
              <a:rPr lang="es-MX" sz="1800"/>
              <a:t>stack</a:t>
            </a:r>
            <a:r>
              <a:rPr lang="es-MX" sz="1800" dirty="0"/>
              <a:t>, back-</a:t>
            </a:r>
            <a:r>
              <a:rPr lang="es-MX" sz="1800"/>
              <a:t>end</a:t>
            </a:r>
            <a:r>
              <a:rPr lang="es-MX" sz="1800" dirty="0"/>
              <a:t> y </a:t>
            </a:r>
            <a:r>
              <a:rPr lang="es-MX" sz="1800"/>
              <a:t>front-end</a:t>
            </a:r>
            <a:r>
              <a:rPr lang="es-MX" sz="1800" dirty="0"/>
              <a:t> son los 3 tres roles más utilizados actualmente.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326E4F-5B61-B787-04C4-4A64C91A6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8" y="976160"/>
            <a:ext cx="3550087" cy="53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9A8A7A-6FE7-96ED-1B81-D288018F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r="15197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2CD9FE-DF12-F85F-D200-FE39E316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98200" cy="1463040"/>
          </a:xfrm>
        </p:spPr>
        <p:txBody>
          <a:bodyPr>
            <a:normAutofit/>
          </a:bodyPr>
          <a:lstStyle/>
          <a:p>
            <a:r>
              <a:rPr lang="es-MX" sz="4400"/>
              <a:t>Los años de experiencia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0775FC-7477-99EF-6635-6D2DF940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2578608"/>
            <a:ext cx="4672966" cy="3767328"/>
          </a:xfrm>
        </p:spPr>
        <p:txBody>
          <a:bodyPr>
            <a:normAutofit/>
          </a:bodyPr>
          <a:lstStyle/>
          <a:p>
            <a:r>
              <a:rPr lang="en-US" sz="1800" dirty="0" err="1"/>
              <a:t>Dentro</a:t>
            </a:r>
            <a:r>
              <a:rPr lang="en-US" sz="1800" dirty="0"/>
              <a:t> de la Plataforma Podemos observer que </a:t>
            </a:r>
            <a:r>
              <a:rPr lang="en-US" sz="1800" dirty="0" err="1"/>
              <a:t>muchos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programadores</a:t>
            </a:r>
            <a:r>
              <a:rPr lang="en-US" sz="1800" dirty="0"/>
              <a:t> que </a:t>
            </a:r>
            <a:r>
              <a:rPr lang="en-US" sz="1800" dirty="0" err="1"/>
              <a:t>estan</a:t>
            </a:r>
            <a:r>
              <a:rPr lang="en-US" sz="1800" dirty="0"/>
              <a:t> </a:t>
            </a:r>
            <a:r>
              <a:rPr lang="en-US" sz="1800" dirty="0" err="1"/>
              <a:t>registrados</a:t>
            </a:r>
            <a:r>
              <a:rPr lang="en-US" sz="1800" dirty="0"/>
              <a:t> y </a:t>
            </a:r>
            <a:r>
              <a:rPr lang="en-US" sz="1800" dirty="0" err="1"/>
              <a:t>ayudan</a:t>
            </a:r>
            <a:r>
              <a:rPr lang="en-US" sz="1800" dirty="0"/>
              <a:t> de </a:t>
            </a:r>
            <a:r>
              <a:rPr lang="en-US" sz="1800" dirty="0" err="1"/>
              <a:t>manera</a:t>
            </a:r>
            <a:r>
              <a:rPr lang="en-US" sz="1800" dirty="0"/>
              <a:t> </a:t>
            </a:r>
            <a:r>
              <a:rPr lang="en-US" sz="1800" dirty="0" err="1"/>
              <a:t>conjunta</a:t>
            </a:r>
            <a:r>
              <a:rPr lang="en-US" sz="1800" dirty="0"/>
              <a:t> </a:t>
            </a:r>
            <a:r>
              <a:rPr lang="en-US" sz="1800" dirty="0" err="1"/>
              <a:t>tiene</a:t>
            </a:r>
            <a:r>
              <a:rPr lang="en-US" sz="1800" dirty="0"/>
              <a:t> entre 1 a 4 </a:t>
            </a:r>
            <a:r>
              <a:rPr lang="en-US" sz="1800" dirty="0" err="1"/>
              <a:t>años</a:t>
            </a:r>
            <a:r>
              <a:rPr lang="en-US" sz="1800" dirty="0"/>
              <a:t> de </a:t>
            </a:r>
            <a:r>
              <a:rPr lang="en-US" sz="1800" dirty="0" err="1"/>
              <a:t>experiencia</a:t>
            </a:r>
            <a:r>
              <a:rPr lang="en-US" sz="18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13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D16C4DE-5FF1-8D34-BBA1-FC43F3155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E7A96C-618A-38F5-833D-1BB775A63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4" r="1" b="30693"/>
          <a:stretch/>
        </p:blipFill>
        <p:spPr>
          <a:xfrm>
            <a:off x="517871" y="2921001"/>
            <a:ext cx="11149534" cy="34249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91F90B-7BCF-5AFD-392E-CE9669BB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1"/>
            <a:ext cx="4799921" cy="1687792"/>
          </a:xfrm>
        </p:spPr>
        <p:txBody>
          <a:bodyPr>
            <a:normAutofit/>
          </a:bodyPr>
          <a:lstStyle/>
          <a:p>
            <a:r>
              <a:rPr lang="es-MX" sz="4400"/>
              <a:t>Aprendiendo a programar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BB114-CC4F-80A5-CA30-4BE21EE7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677" y="1061721"/>
            <a:ext cx="5824728" cy="1627632"/>
          </a:xfrm>
        </p:spPr>
        <p:txBody>
          <a:bodyPr>
            <a:normAutofit/>
          </a:bodyPr>
          <a:lstStyle/>
          <a:p>
            <a:r>
              <a:rPr lang="es-MX" sz="1800"/>
              <a:t>Me parece interesante que un gran porcentaje de los programadores o usuarios de la plataforma en recursos en línea, y medios físicos </a:t>
            </a: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6914053-73D7-E377-E88C-94E35AAD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8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6C4DE-5FF1-8D34-BBA1-FC43F3155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405A85-F5A5-D4D8-A0BF-3CDF06DA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0" r="1" b="30467"/>
          <a:stretch/>
        </p:blipFill>
        <p:spPr>
          <a:xfrm>
            <a:off x="517871" y="2921001"/>
            <a:ext cx="11149534" cy="34249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90CD9E-98DA-95C0-A390-5CDF0B42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1"/>
            <a:ext cx="4799921" cy="1687792"/>
          </a:xfrm>
        </p:spPr>
        <p:txBody>
          <a:bodyPr>
            <a:normAutofit/>
          </a:bodyPr>
          <a:lstStyle/>
          <a:p>
            <a:r>
              <a:rPr lang="es-MX" sz="4400"/>
              <a:t>Nivel de estudios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ECE36-6EB2-DAB8-42AF-A9DAC8EE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677" y="1061721"/>
            <a:ext cx="5824728" cy="1627632"/>
          </a:xfrm>
        </p:spPr>
        <p:txBody>
          <a:bodyPr>
            <a:normAutofit/>
          </a:bodyPr>
          <a:lstStyle/>
          <a:p>
            <a:r>
              <a:rPr lang="es-MX" sz="1800"/>
              <a:t>Me llamo la atención que muchos de los que son usuarios o ayudan a la resolución de problemas de algún código y en comunidad son personas con un título universitario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914053-73D7-E377-E88C-94E35AAD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CB1A5-1C73-C143-7CE1-00DB47F9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0FA13-8217-CB68-1B41-C69A283D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Después de investigar mas dentro de la plataforma me di cuenta que es una comunidad en la cual se enfocan en que sea más sencillo realizar la programación y donde también pues el auto aprendizaje va muy de la mano con los usuarios </a:t>
            </a:r>
          </a:p>
        </p:txBody>
      </p:sp>
    </p:spTree>
    <p:extLst>
      <p:ext uri="{BB962C8B-B14F-4D97-AF65-F5344CB8AC3E}">
        <p14:creationId xmlns:p14="http://schemas.microsoft.com/office/powerpoint/2010/main" val="390298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7421BC-B1D9-51FD-60F1-AE7E011D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s-MX" sz="4400"/>
              <a:t>Fuentes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FD4FB2-23E6-C2AF-F4A3-9D6CE7593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869" y="2578608"/>
            <a:ext cx="11153214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s-MX" altLang="es-MX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share, &amp; </a:t>
            </a:r>
            <a:r>
              <a:rPr kumimoji="0" lang="es-MX" altLang="es-MX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kumimoji="0" lang="es-MX" altLang="es-MX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b="0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careers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(s. f.).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https://stackoverflow.com/</a:t>
            </a:r>
            <a:endParaRPr lang="es-MX" alt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Sheldon, R. (2022, 27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julio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stack overflow. </a:t>
            </a:r>
            <a:r>
              <a:rPr kumimoji="0" lang="en-US" altLang="es-MX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WhatIs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https://www.techtarget.com/whatis/definition/stack-overflow#:~:text=A%20stack%20overflow%20is%20a,been%20allocated%20to%20that%20stack</a:t>
            </a: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s-MX" altLang="es-MX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MX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Developer Profile | 2024 Stack Overflow Developer Survey. (s. f.). https://survey.stackoverflow.co/2024/developer-profile#2-online-resources-to-learn-how-to-code</a:t>
            </a:r>
            <a:endParaRPr kumimoji="0" lang="es-MX" altLang="es-MX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EA3EEC-C77A-84D2-EED5-12603123E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Sheldon, R. (2022, 27 julio). </a:t>
            </a:r>
            <a:r>
              <a:rPr kumimoji="0" lang="es-MX" altLang="es-MX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WhatIs. https://www.techtarget.com/whatis/definition/stack-overflow#:~:text=A%20stack%20overflow%20is%20a,been%20allocated%20to%20that%20stack.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2518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3F3"/>
      </a:lt2>
      <a:accent1>
        <a:srgbClr val="C34D68"/>
      </a:accent1>
      <a:accent2>
        <a:srgbClr val="B13B88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401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Bierstadt</vt:lpstr>
      <vt:lpstr>Times New Roman</vt:lpstr>
      <vt:lpstr>GestaltVTI</vt:lpstr>
      <vt:lpstr>Stack Overflow</vt:lpstr>
      <vt:lpstr>Stack Overflow  </vt:lpstr>
      <vt:lpstr>Tipos de desarrollador </vt:lpstr>
      <vt:lpstr>Los años de experiencia </vt:lpstr>
      <vt:lpstr>Aprendiendo a programar</vt:lpstr>
      <vt:lpstr>Nivel de estudios</vt:lpstr>
      <vt:lpstr>Conclusión  </vt:lpstr>
      <vt:lpstr>Fuentes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Reyes</dc:creator>
  <cp:lastModifiedBy>Omar Reyes</cp:lastModifiedBy>
  <cp:revision>1</cp:revision>
  <dcterms:created xsi:type="dcterms:W3CDTF">2024-08-28T13:20:23Z</dcterms:created>
  <dcterms:modified xsi:type="dcterms:W3CDTF">2024-08-28T19:10:11Z</dcterms:modified>
</cp:coreProperties>
</file>