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9850"/>
  <p:notesSz cx="9144000" cy="5149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424242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424242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25475" y="798829"/>
            <a:ext cx="501015" cy="499745"/>
          </a:xfrm>
          <a:custGeom>
            <a:avLst/>
            <a:gdLst/>
            <a:ahLst/>
            <a:cxnLst/>
            <a:rect l="l" t="t" r="r" b="b"/>
            <a:pathLst>
              <a:path w="501015" h="499744">
                <a:moveTo>
                  <a:pt x="499668" y="0"/>
                </a:moveTo>
                <a:lnTo>
                  <a:pt x="0" y="0"/>
                </a:lnTo>
                <a:lnTo>
                  <a:pt x="2451" y="49403"/>
                </a:lnTo>
                <a:lnTo>
                  <a:pt x="9715" y="98044"/>
                </a:lnTo>
                <a:lnTo>
                  <a:pt x="21653" y="145542"/>
                </a:lnTo>
                <a:lnTo>
                  <a:pt x="38138" y="191389"/>
                </a:lnTo>
                <a:lnTo>
                  <a:pt x="59016" y="235585"/>
                </a:lnTo>
                <a:lnTo>
                  <a:pt x="84162" y="277495"/>
                </a:lnTo>
                <a:lnTo>
                  <a:pt x="113449" y="316992"/>
                </a:lnTo>
                <a:lnTo>
                  <a:pt x="146710" y="353695"/>
                </a:lnTo>
                <a:lnTo>
                  <a:pt x="183451" y="386842"/>
                </a:lnTo>
                <a:lnTo>
                  <a:pt x="222986" y="416052"/>
                </a:lnTo>
                <a:lnTo>
                  <a:pt x="265010" y="441071"/>
                </a:lnTo>
                <a:lnTo>
                  <a:pt x="309168" y="461899"/>
                </a:lnTo>
                <a:lnTo>
                  <a:pt x="355142" y="478282"/>
                </a:lnTo>
                <a:lnTo>
                  <a:pt x="402615" y="490093"/>
                </a:lnTo>
                <a:lnTo>
                  <a:pt x="451243" y="497332"/>
                </a:lnTo>
                <a:lnTo>
                  <a:pt x="500697" y="499618"/>
                </a:lnTo>
                <a:lnTo>
                  <a:pt x="499668" y="0"/>
                </a:lnTo>
                <a:close/>
              </a:path>
            </a:pathLst>
          </a:custGeom>
          <a:solidFill>
            <a:srgbClr val="424242">
              <a:alpha val="1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77822" y="243281"/>
            <a:ext cx="6388354" cy="850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9962" y="1250060"/>
            <a:ext cx="6704075" cy="2458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424242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"/>
            <a:ext cx="9144000" cy="5143500"/>
            <a:chOff x="0" y="-1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658745" y="305130"/>
              <a:ext cx="3475990" cy="530860"/>
            </a:xfrm>
            <a:custGeom>
              <a:avLst/>
              <a:gdLst/>
              <a:ahLst/>
              <a:cxnLst/>
              <a:rect l="l" t="t" r="r" b="b"/>
              <a:pathLst>
                <a:path w="3475990" h="530860">
                  <a:moveTo>
                    <a:pt x="3475989" y="0"/>
                  </a:moveTo>
                  <a:lnTo>
                    <a:pt x="0" y="0"/>
                  </a:lnTo>
                  <a:lnTo>
                    <a:pt x="0" y="530656"/>
                  </a:lnTo>
                  <a:lnTo>
                    <a:pt x="3475989" y="530656"/>
                  </a:lnTo>
                  <a:lnTo>
                    <a:pt x="3475989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0795">
              <a:lnSpc>
                <a:spcPct val="100000"/>
              </a:lnSpc>
              <a:spcBef>
                <a:spcPts val="100"/>
              </a:spcBef>
            </a:pPr>
            <a:r>
              <a:rPr sz="3600" spc="80" dirty="0">
                <a:solidFill>
                  <a:srgbClr val="000000"/>
                </a:solidFill>
              </a:rPr>
              <a:t>Bus</a:t>
            </a:r>
            <a:r>
              <a:rPr sz="3600" spc="75" dirty="0">
                <a:solidFill>
                  <a:srgbClr val="000000"/>
                </a:solidFill>
              </a:rPr>
              <a:t> </a:t>
            </a:r>
            <a:r>
              <a:rPr sz="3600" spc="55" dirty="0">
                <a:solidFill>
                  <a:srgbClr val="000000"/>
                </a:solidFill>
              </a:rPr>
              <a:t>reservation</a:t>
            </a:r>
            <a:endParaRPr sz="3600"/>
          </a:p>
        </p:txBody>
      </p:sp>
      <p:grpSp>
        <p:nvGrpSpPr>
          <p:cNvPr id="6" name="object 6"/>
          <p:cNvGrpSpPr/>
          <p:nvPr/>
        </p:nvGrpSpPr>
        <p:grpSpPr>
          <a:xfrm>
            <a:off x="457504" y="509269"/>
            <a:ext cx="8576945" cy="4632960"/>
            <a:chOff x="457504" y="509269"/>
            <a:chExt cx="8576945" cy="4632960"/>
          </a:xfrm>
        </p:grpSpPr>
        <p:sp>
          <p:nvSpPr>
            <p:cNvPr id="7" name="object 7"/>
            <p:cNvSpPr/>
            <p:nvPr/>
          </p:nvSpPr>
          <p:spPr>
            <a:xfrm>
              <a:off x="457504" y="3104641"/>
              <a:ext cx="1271270" cy="18415"/>
            </a:xfrm>
            <a:custGeom>
              <a:avLst/>
              <a:gdLst/>
              <a:ahLst/>
              <a:cxnLst/>
              <a:rect l="l" t="t" r="r" b="b"/>
              <a:pathLst>
                <a:path w="1271270" h="18414">
                  <a:moveTo>
                    <a:pt x="1271270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1271270" y="18287"/>
                  </a:lnTo>
                  <a:lnTo>
                    <a:pt x="12712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42505" y="509269"/>
              <a:ext cx="1691639" cy="4632960"/>
            </a:xfrm>
            <a:custGeom>
              <a:avLst/>
              <a:gdLst/>
              <a:ahLst/>
              <a:cxnLst/>
              <a:rect l="l" t="t" r="r" b="b"/>
              <a:pathLst>
                <a:path w="1691640" h="4632960">
                  <a:moveTo>
                    <a:pt x="316738" y="4102392"/>
                  </a:moveTo>
                  <a:lnTo>
                    <a:pt x="304673" y="4041775"/>
                  </a:lnTo>
                  <a:lnTo>
                    <a:pt x="270383" y="3990378"/>
                  </a:lnTo>
                  <a:lnTo>
                    <a:pt x="218948" y="3956050"/>
                  </a:lnTo>
                  <a:lnTo>
                    <a:pt x="158369" y="3943985"/>
                  </a:lnTo>
                  <a:lnTo>
                    <a:pt x="108331" y="3952062"/>
                  </a:lnTo>
                  <a:lnTo>
                    <a:pt x="64897" y="3974554"/>
                  </a:lnTo>
                  <a:lnTo>
                    <a:pt x="30607" y="4008844"/>
                  </a:lnTo>
                  <a:lnTo>
                    <a:pt x="8128" y="4052328"/>
                  </a:lnTo>
                  <a:lnTo>
                    <a:pt x="0" y="4102392"/>
                  </a:lnTo>
                  <a:lnTo>
                    <a:pt x="0" y="4632490"/>
                  </a:lnTo>
                  <a:lnTo>
                    <a:pt x="316738" y="4632503"/>
                  </a:lnTo>
                  <a:lnTo>
                    <a:pt x="316738" y="4102392"/>
                  </a:lnTo>
                  <a:close/>
                </a:path>
                <a:path w="1691640" h="4632960">
                  <a:moveTo>
                    <a:pt x="775208" y="3754399"/>
                  </a:moveTo>
                  <a:lnTo>
                    <a:pt x="763143" y="3693782"/>
                  </a:lnTo>
                  <a:lnTo>
                    <a:pt x="728853" y="3642398"/>
                  </a:lnTo>
                  <a:lnTo>
                    <a:pt x="677418" y="3608057"/>
                  </a:lnTo>
                  <a:lnTo>
                    <a:pt x="616839" y="3596005"/>
                  </a:lnTo>
                  <a:lnTo>
                    <a:pt x="566801" y="3604082"/>
                  </a:lnTo>
                  <a:lnTo>
                    <a:pt x="523367" y="3626561"/>
                  </a:lnTo>
                  <a:lnTo>
                    <a:pt x="489077" y="3660851"/>
                  </a:lnTo>
                  <a:lnTo>
                    <a:pt x="466598" y="3704336"/>
                  </a:lnTo>
                  <a:lnTo>
                    <a:pt x="458470" y="3754399"/>
                  </a:lnTo>
                  <a:lnTo>
                    <a:pt x="458470" y="4632503"/>
                  </a:lnTo>
                  <a:lnTo>
                    <a:pt x="775208" y="4632528"/>
                  </a:lnTo>
                  <a:lnTo>
                    <a:pt x="775208" y="3754399"/>
                  </a:lnTo>
                  <a:close/>
                </a:path>
                <a:path w="1691640" h="4632960">
                  <a:moveTo>
                    <a:pt x="1233170" y="3406432"/>
                  </a:moveTo>
                  <a:lnTo>
                    <a:pt x="1221105" y="3345815"/>
                  </a:lnTo>
                  <a:lnTo>
                    <a:pt x="1186688" y="3294380"/>
                  </a:lnTo>
                  <a:lnTo>
                    <a:pt x="1135380" y="3260090"/>
                  </a:lnTo>
                  <a:lnTo>
                    <a:pt x="1074674" y="3248025"/>
                  </a:lnTo>
                  <a:lnTo>
                    <a:pt x="1024636" y="3256153"/>
                  </a:lnTo>
                  <a:lnTo>
                    <a:pt x="981202" y="3278632"/>
                  </a:lnTo>
                  <a:lnTo>
                    <a:pt x="946912" y="3312922"/>
                  </a:lnTo>
                  <a:lnTo>
                    <a:pt x="924433" y="3356356"/>
                  </a:lnTo>
                  <a:lnTo>
                    <a:pt x="916305" y="3406432"/>
                  </a:lnTo>
                  <a:lnTo>
                    <a:pt x="916305" y="4632579"/>
                  </a:lnTo>
                  <a:lnTo>
                    <a:pt x="1233170" y="4632579"/>
                  </a:lnTo>
                  <a:lnTo>
                    <a:pt x="1233170" y="3406432"/>
                  </a:lnTo>
                  <a:close/>
                </a:path>
                <a:path w="1691640" h="4632960">
                  <a:moveTo>
                    <a:pt x="1359281" y="631317"/>
                  </a:moveTo>
                  <a:lnTo>
                    <a:pt x="1358392" y="621919"/>
                  </a:lnTo>
                  <a:lnTo>
                    <a:pt x="1358138" y="610997"/>
                  </a:lnTo>
                  <a:lnTo>
                    <a:pt x="1355598" y="594868"/>
                  </a:lnTo>
                  <a:lnTo>
                    <a:pt x="1354201" y="582422"/>
                  </a:lnTo>
                  <a:lnTo>
                    <a:pt x="1352423" y="575818"/>
                  </a:lnTo>
                  <a:lnTo>
                    <a:pt x="1351280" y="567944"/>
                  </a:lnTo>
                  <a:lnTo>
                    <a:pt x="1344295" y="545592"/>
                  </a:lnTo>
                  <a:lnTo>
                    <a:pt x="1341120" y="533781"/>
                  </a:lnTo>
                  <a:lnTo>
                    <a:pt x="1339723" y="530606"/>
                  </a:lnTo>
                  <a:lnTo>
                    <a:pt x="1338326" y="526288"/>
                  </a:lnTo>
                  <a:lnTo>
                    <a:pt x="1319784" y="486410"/>
                  </a:lnTo>
                  <a:lnTo>
                    <a:pt x="1295400" y="449326"/>
                  </a:lnTo>
                  <a:lnTo>
                    <a:pt x="1294130" y="447929"/>
                  </a:lnTo>
                  <a:lnTo>
                    <a:pt x="1293495" y="446913"/>
                  </a:lnTo>
                  <a:lnTo>
                    <a:pt x="1265428" y="415544"/>
                  </a:lnTo>
                  <a:lnTo>
                    <a:pt x="1262761" y="413258"/>
                  </a:lnTo>
                  <a:lnTo>
                    <a:pt x="1260729" y="411099"/>
                  </a:lnTo>
                  <a:lnTo>
                    <a:pt x="1247267" y="400177"/>
                  </a:lnTo>
                  <a:lnTo>
                    <a:pt x="1229995" y="385699"/>
                  </a:lnTo>
                  <a:lnTo>
                    <a:pt x="1226312" y="383413"/>
                  </a:lnTo>
                  <a:lnTo>
                    <a:pt x="1223264" y="380873"/>
                  </a:lnTo>
                  <a:lnTo>
                    <a:pt x="1208786" y="372618"/>
                  </a:lnTo>
                  <a:lnTo>
                    <a:pt x="1190498" y="361315"/>
                  </a:lnTo>
                  <a:lnTo>
                    <a:pt x="1185418" y="359156"/>
                  </a:lnTo>
                  <a:lnTo>
                    <a:pt x="1181608" y="356997"/>
                  </a:lnTo>
                  <a:lnTo>
                    <a:pt x="1168781" y="351917"/>
                  </a:lnTo>
                  <a:lnTo>
                    <a:pt x="1149096" y="343535"/>
                  </a:lnTo>
                  <a:lnTo>
                    <a:pt x="1141857" y="341630"/>
                  </a:lnTo>
                  <a:lnTo>
                    <a:pt x="1136777" y="339598"/>
                  </a:lnTo>
                  <a:lnTo>
                    <a:pt x="1124331" y="336931"/>
                  </a:lnTo>
                  <a:lnTo>
                    <a:pt x="1106170" y="331978"/>
                  </a:lnTo>
                  <a:lnTo>
                    <a:pt x="1096772" y="330835"/>
                  </a:lnTo>
                  <a:lnTo>
                    <a:pt x="1089406" y="329184"/>
                  </a:lnTo>
                  <a:lnTo>
                    <a:pt x="1077849" y="328549"/>
                  </a:lnTo>
                  <a:lnTo>
                    <a:pt x="1062482" y="326771"/>
                  </a:lnTo>
                  <a:lnTo>
                    <a:pt x="1050163" y="327025"/>
                  </a:lnTo>
                  <a:lnTo>
                    <a:pt x="1040257" y="326390"/>
                  </a:lnTo>
                  <a:lnTo>
                    <a:pt x="1030732" y="327406"/>
                  </a:lnTo>
                  <a:lnTo>
                    <a:pt x="1018794" y="327660"/>
                  </a:lnTo>
                  <a:lnTo>
                    <a:pt x="1001903" y="330327"/>
                  </a:lnTo>
                  <a:lnTo>
                    <a:pt x="990219" y="331470"/>
                  </a:lnTo>
                  <a:lnTo>
                    <a:pt x="983742" y="333248"/>
                  </a:lnTo>
                  <a:lnTo>
                    <a:pt x="975741" y="334518"/>
                  </a:lnTo>
                  <a:lnTo>
                    <a:pt x="953770" y="341249"/>
                  </a:lnTo>
                  <a:lnTo>
                    <a:pt x="941578" y="344551"/>
                  </a:lnTo>
                  <a:lnTo>
                    <a:pt x="938149" y="346075"/>
                  </a:lnTo>
                  <a:lnTo>
                    <a:pt x="933958" y="347345"/>
                  </a:lnTo>
                  <a:lnTo>
                    <a:pt x="896747" y="364617"/>
                  </a:lnTo>
                  <a:lnTo>
                    <a:pt x="856107" y="391160"/>
                  </a:lnTo>
                  <a:lnTo>
                    <a:pt x="823214" y="420370"/>
                  </a:lnTo>
                  <a:lnTo>
                    <a:pt x="821690" y="422148"/>
                  </a:lnTo>
                  <a:lnTo>
                    <a:pt x="820293" y="423418"/>
                  </a:lnTo>
                  <a:lnTo>
                    <a:pt x="810260" y="435737"/>
                  </a:lnTo>
                  <a:lnTo>
                    <a:pt x="793369" y="455803"/>
                  </a:lnTo>
                  <a:lnTo>
                    <a:pt x="791845" y="458216"/>
                  </a:lnTo>
                  <a:lnTo>
                    <a:pt x="789940" y="460502"/>
                  </a:lnTo>
                  <a:lnTo>
                    <a:pt x="777240" y="482346"/>
                  </a:lnTo>
                  <a:lnTo>
                    <a:pt x="767715" y="497967"/>
                  </a:lnTo>
                  <a:lnTo>
                    <a:pt x="765556" y="502031"/>
                  </a:lnTo>
                  <a:lnTo>
                    <a:pt x="756158" y="525907"/>
                  </a:lnTo>
                  <a:lnTo>
                    <a:pt x="749046" y="543179"/>
                  </a:lnTo>
                  <a:lnTo>
                    <a:pt x="748665" y="544957"/>
                  </a:lnTo>
                  <a:lnTo>
                    <a:pt x="747776" y="547116"/>
                  </a:lnTo>
                  <a:lnTo>
                    <a:pt x="742696" y="570230"/>
                  </a:lnTo>
                  <a:lnTo>
                    <a:pt x="737870" y="590550"/>
                  </a:lnTo>
                  <a:lnTo>
                    <a:pt x="737108" y="595122"/>
                  </a:lnTo>
                  <a:lnTo>
                    <a:pt x="735965" y="615315"/>
                  </a:lnTo>
                  <a:lnTo>
                    <a:pt x="734060" y="639318"/>
                  </a:lnTo>
                  <a:lnTo>
                    <a:pt x="734314" y="642366"/>
                  </a:lnTo>
                  <a:lnTo>
                    <a:pt x="734060" y="645414"/>
                  </a:lnTo>
                  <a:lnTo>
                    <a:pt x="734568" y="645414"/>
                  </a:lnTo>
                  <a:lnTo>
                    <a:pt x="737997" y="688467"/>
                  </a:lnTo>
                  <a:lnTo>
                    <a:pt x="749681" y="736473"/>
                  </a:lnTo>
                  <a:lnTo>
                    <a:pt x="768477" y="781558"/>
                  </a:lnTo>
                  <a:lnTo>
                    <a:pt x="794131" y="823087"/>
                  </a:lnTo>
                  <a:lnTo>
                    <a:pt x="825881" y="860298"/>
                  </a:lnTo>
                  <a:lnTo>
                    <a:pt x="863473" y="892302"/>
                  </a:lnTo>
                  <a:lnTo>
                    <a:pt x="902843" y="916559"/>
                  </a:lnTo>
                  <a:lnTo>
                    <a:pt x="944372" y="934466"/>
                  </a:lnTo>
                  <a:lnTo>
                    <a:pt x="987298" y="945896"/>
                  </a:lnTo>
                  <a:lnTo>
                    <a:pt x="1030986" y="951230"/>
                  </a:lnTo>
                  <a:lnTo>
                    <a:pt x="1074674" y="950341"/>
                  </a:lnTo>
                  <a:lnTo>
                    <a:pt x="1117727" y="943356"/>
                  </a:lnTo>
                  <a:lnTo>
                    <a:pt x="1159510" y="930529"/>
                  </a:lnTo>
                  <a:lnTo>
                    <a:pt x="1199261" y="911987"/>
                  </a:lnTo>
                  <a:lnTo>
                    <a:pt x="1236472" y="887603"/>
                  </a:lnTo>
                  <a:lnTo>
                    <a:pt x="1238377" y="885825"/>
                  </a:lnTo>
                  <a:lnTo>
                    <a:pt x="1239774" y="884936"/>
                  </a:lnTo>
                  <a:lnTo>
                    <a:pt x="1248918" y="876554"/>
                  </a:lnTo>
                  <a:lnTo>
                    <a:pt x="1270254" y="857631"/>
                  </a:lnTo>
                  <a:lnTo>
                    <a:pt x="1272921" y="854329"/>
                  </a:lnTo>
                  <a:lnTo>
                    <a:pt x="1275969" y="851662"/>
                  </a:lnTo>
                  <a:lnTo>
                    <a:pt x="1286764" y="837946"/>
                  </a:lnTo>
                  <a:lnTo>
                    <a:pt x="1300099" y="822198"/>
                  </a:lnTo>
                  <a:lnTo>
                    <a:pt x="1302766" y="817753"/>
                  </a:lnTo>
                  <a:lnTo>
                    <a:pt x="1306068" y="813562"/>
                  </a:lnTo>
                  <a:lnTo>
                    <a:pt x="1314069" y="799465"/>
                  </a:lnTo>
                  <a:lnTo>
                    <a:pt x="1324356" y="782701"/>
                  </a:lnTo>
                  <a:lnTo>
                    <a:pt x="1327150" y="776478"/>
                  </a:lnTo>
                  <a:lnTo>
                    <a:pt x="1329817" y="771779"/>
                  </a:lnTo>
                  <a:lnTo>
                    <a:pt x="1334516" y="759206"/>
                  </a:lnTo>
                  <a:lnTo>
                    <a:pt x="1342263" y="741299"/>
                  </a:lnTo>
                  <a:lnTo>
                    <a:pt x="1344549" y="732790"/>
                  </a:lnTo>
                  <a:lnTo>
                    <a:pt x="1346835" y="726821"/>
                  </a:lnTo>
                  <a:lnTo>
                    <a:pt x="1349248" y="715264"/>
                  </a:lnTo>
                  <a:lnTo>
                    <a:pt x="1353820" y="698373"/>
                  </a:lnTo>
                  <a:lnTo>
                    <a:pt x="1354963" y="687832"/>
                  </a:lnTo>
                  <a:lnTo>
                    <a:pt x="1356741" y="679704"/>
                  </a:lnTo>
                  <a:lnTo>
                    <a:pt x="1357376" y="668655"/>
                  </a:lnTo>
                  <a:lnTo>
                    <a:pt x="1359027" y="654685"/>
                  </a:lnTo>
                  <a:lnTo>
                    <a:pt x="1358773" y="641985"/>
                  </a:lnTo>
                  <a:lnTo>
                    <a:pt x="1359281" y="631317"/>
                  </a:lnTo>
                  <a:close/>
                </a:path>
                <a:path w="1691640" h="4632960">
                  <a:moveTo>
                    <a:pt x="1514856" y="198374"/>
                  </a:moveTo>
                  <a:lnTo>
                    <a:pt x="1511046" y="159512"/>
                  </a:lnTo>
                  <a:lnTo>
                    <a:pt x="1499743" y="122428"/>
                  </a:lnTo>
                  <a:lnTo>
                    <a:pt x="1498473" y="120015"/>
                  </a:lnTo>
                  <a:lnTo>
                    <a:pt x="1497711" y="117602"/>
                  </a:lnTo>
                  <a:lnTo>
                    <a:pt x="1492250" y="108458"/>
                  </a:lnTo>
                  <a:lnTo>
                    <a:pt x="1481582" y="88265"/>
                  </a:lnTo>
                  <a:lnTo>
                    <a:pt x="1477518" y="83439"/>
                  </a:lnTo>
                  <a:lnTo>
                    <a:pt x="1474851" y="78867"/>
                  </a:lnTo>
                  <a:lnTo>
                    <a:pt x="1474089" y="79375"/>
                  </a:lnTo>
                  <a:lnTo>
                    <a:pt x="1456817" y="58039"/>
                  </a:lnTo>
                  <a:lnTo>
                    <a:pt x="1426591" y="33274"/>
                  </a:lnTo>
                  <a:lnTo>
                    <a:pt x="1392428" y="15113"/>
                  </a:lnTo>
                  <a:lnTo>
                    <a:pt x="1355471" y="3810"/>
                  </a:lnTo>
                  <a:lnTo>
                    <a:pt x="1316482" y="0"/>
                  </a:lnTo>
                  <a:lnTo>
                    <a:pt x="1271016" y="5207"/>
                  </a:lnTo>
                  <a:lnTo>
                    <a:pt x="1248537" y="13335"/>
                  </a:lnTo>
                  <a:lnTo>
                    <a:pt x="1230249" y="19685"/>
                  </a:lnTo>
                  <a:lnTo>
                    <a:pt x="1192530" y="43561"/>
                  </a:lnTo>
                  <a:lnTo>
                    <a:pt x="1162431" y="73406"/>
                  </a:lnTo>
                  <a:lnTo>
                    <a:pt x="1138682" y="110490"/>
                  </a:lnTo>
                  <a:lnTo>
                    <a:pt x="1123442" y="152781"/>
                  </a:lnTo>
                  <a:lnTo>
                    <a:pt x="1118235" y="198374"/>
                  </a:lnTo>
                  <a:lnTo>
                    <a:pt x="1122934" y="241427"/>
                  </a:lnTo>
                  <a:lnTo>
                    <a:pt x="1123315" y="242443"/>
                  </a:lnTo>
                  <a:lnTo>
                    <a:pt x="1123442" y="243840"/>
                  </a:lnTo>
                  <a:lnTo>
                    <a:pt x="1130427" y="263271"/>
                  </a:lnTo>
                  <a:lnTo>
                    <a:pt x="1137031" y="282575"/>
                  </a:lnTo>
                  <a:lnTo>
                    <a:pt x="1137793" y="283718"/>
                  </a:lnTo>
                  <a:lnTo>
                    <a:pt x="1138428" y="285496"/>
                  </a:lnTo>
                  <a:lnTo>
                    <a:pt x="1149604" y="303149"/>
                  </a:lnTo>
                  <a:lnTo>
                    <a:pt x="1159764" y="319659"/>
                  </a:lnTo>
                  <a:lnTo>
                    <a:pt x="1160907" y="320929"/>
                  </a:lnTo>
                  <a:lnTo>
                    <a:pt x="1161796" y="322326"/>
                  </a:lnTo>
                  <a:lnTo>
                    <a:pt x="1176782" y="337312"/>
                  </a:lnTo>
                  <a:lnTo>
                    <a:pt x="1190371" y="351282"/>
                  </a:lnTo>
                  <a:lnTo>
                    <a:pt x="1191514" y="352044"/>
                  </a:lnTo>
                  <a:lnTo>
                    <a:pt x="1192530" y="353060"/>
                  </a:lnTo>
                  <a:lnTo>
                    <a:pt x="1229360" y="376428"/>
                  </a:lnTo>
                  <a:lnTo>
                    <a:pt x="1271016" y="391414"/>
                  </a:lnTo>
                  <a:lnTo>
                    <a:pt x="1314196" y="396621"/>
                  </a:lnTo>
                  <a:lnTo>
                    <a:pt x="1316482" y="396621"/>
                  </a:lnTo>
                  <a:lnTo>
                    <a:pt x="1330452" y="394970"/>
                  </a:lnTo>
                  <a:lnTo>
                    <a:pt x="1357503" y="392303"/>
                  </a:lnTo>
                  <a:lnTo>
                    <a:pt x="1359535" y="391668"/>
                  </a:lnTo>
                  <a:lnTo>
                    <a:pt x="1361948" y="391414"/>
                  </a:lnTo>
                  <a:lnTo>
                    <a:pt x="1380109" y="384937"/>
                  </a:lnTo>
                  <a:lnTo>
                    <a:pt x="1398778" y="378714"/>
                  </a:lnTo>
                  <a:lnTo>
                    <a:pt x="1400937" y="377444"/>
                  </a:lnTo>
                  <a:lnTo>
                    <a:pt x="1403731" y="376428"/>
                  </a:lnTo>
                  <a:lnTo>
                    <a:pt x="1420876" y="365506"/>
                  </a:lnTo>
                  <a:lnTo>
                    <a:pt x="1436497" y="356235"/>
                  </a:lnTo>
                  <a:lnTo>
                    <a:pt x="1438402" y="354457"/>
                  </a:lnTo>
                  <a:lnTo>
                    <a:pt x="1440561" y="353060"/>
                  </a:lnTo>
                  <a:lnTo>
                    <a:pt x="1457198" y="336423"/>
                  </a:lnTo>
                  <a:lnTo>
                    <a:pt x="1469136" y="324993"/>
                  </a:lnTo>
                  <a:lnTo>
                    <a:pt x="1470025" y="323596"/>
                  </a:lnTo>
                  <a:lnTo>
                    <a:pt x="1471295" y="322326"/>
                  </a:lnTo>
                  <a:lnTo>
                    <a:pt x="1485773" y="299466"/>
                  </a:lnTo>
                  <a:lnTo>
                    <a:pt x="1493774" y="287274"/>
                  </a:lnTo>
                  <a:lnTo>
                    <a:pt x="1494028" y="286385"/>
                  </a:lnTo>
                  <a:lnTo>
                    <a:pt x="1494663" y="285496"/>
                  </a:lnTo>
                  <a:lnTo>
                    <a:pt x="1509014" y="245999"/>
                  </a:lnTo>
                  <a:lnTo>
                    <a:pt x="1509141" y="245110"/>
                  </a:lnTo>
                  <a:lnTo>
                    <a:pt x="1509649" y="243840"/>
                  </a:lnTo>
                  <a:lnTo>
                    <a:pt x="1511300" y="228600"/>
                  </a:lnTo>
                  <a:lnTo>
                    <a:pt x="1514729" y="202946"/>
                  </a:lnTo>
                  <a:lnTo>
                    <a:pt x="1514602" y="200533"/>
                  </a:lnTo>
                  <a:lnTo>
                    <a:pt x="1514856" y="198374"/>
                  </a:lnTo>
                  <a:close/>
                </a:path>
                <a:path w="1691640" h="4632960">
                  <a:moveTo>
                    <a:pt x="1691513" y="1750314"/>
                  </a:moveTo>
                  <a:lnTo>
                    <a:pt x="1679448" y="1689735"/>
                  </a:lnTo>
                  <a:lnTo>
                    <a:pt x="1645158" y="1638300"/>
                  </a:lnTo>
                  <a:lnTo>
                    <a:pt x="1593723" y="1604010"/>
                  </a:lnTo>
                  <a:lnTo>
                    <a:pt x="1533144" y="1591945"/>
                  </a:lnTo>
                  <a:lnTo>
                    <a:pt x="1483106" y="1600073"/>
                  </a:lnTo>
                  <a:lnTo>
                    <a:pt x="1439672" y="1622552"/>
                  </a:lnTo>
                  <a:lnTo>
                    <a:pt x="1405382" y="1656715"/>
                  </a:lnTo>
                  <a:lnTo>
                    <a:pt x="1382903" y="1700276"/>
                  </a:lnTo>
                  <a:lnTo>
                    <a:pt x="1374775" y="1750314"/>
                  </a:lnTo>
                  <a:lnTo>
                    <a:pt x="1374775" y="3323844"/>
                  </a:lnTo>
                  <a:lnTo>
                    <a:pt x="1691513" y="3323844"/>
                  </a:lnTo>
                  <a:lnTo>
                    <a:pt x="1691513" y="1750314"/>
                  </a:lnTo>
                  <a:close/>
                </a:path>
              </a:pathLst>
            </a:custGeom>
            <a:solidFill>
              <a:srgbClr val="FFFFFF">
                <a:alpha val="941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0092" y="2677109"/>
            <a:ext cx="24822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20" dirty="0">
                <a:solidFill>
                  <a:srgbClr val="000000"/>
                </a:solidFill>
                <a:latin typeface="Times New Roman"/>
                <a:cs typeface="Times New Roman"/>
              </a:rPr>
              <a:t>THANK</a:t>
            </a:r>
            <a:r>
              <a:rPr sz="360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spc="-459" dirty="0">
                <a:solidFill>
                  <a:srgbClr val="000000"/>
                </a:solidFill>
                <a:latin typeface="Times New Roman"/>
                <a:cs typeface="Times New Roman"/>
              </a:rPr>
              <a:t>YOU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0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7822" y="1280540"/>
            <a:ext cx="6720205" cy="290004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241935">
              <a:lnSpc>
                <a:spcPct val="96100"/>
              </a:lnSpc>
              <a:spcBef>
                <a:spcPts val="180"/>
              </a:spcBef>
            </a:pP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bus</a:t>
            </a:r>
            <a:r>
              <a:rPr sz="15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reservation</a:t>
            </a:r>
            <a:r>
              <a:rPr sz="15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system</a:t>
            </a:r>
            <a:r>
              <a:rPr sz="15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is</a:t>
            </a:r>
            <a:r>
              <a:rPr sz="15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5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simple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yet</a:t>
            </a:r>
            <a:r>
              <a:rPr sz="15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practical</a:t>
            </a:r>
            <a:r>
              <a:rPr sz="15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application</a:t>
            </a:r>
            <a:r>
              <a:rPr sz="15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designed</a:t>
            </a:r>
            <a:r>
              <a:rPr sz="15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streamline</a:t>
            </a:r>
            <a:r>
              <a:rPr sz="15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process</a:t>
            </a:r>
            <a:r>
              <a:rPr sz="15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5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booking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bus</a:t>
            </a:r>
            <a:r>
              <a:rPr sz="15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seats</a:t>
            </a:r>
            <a:r>
              <a:rPr sz="15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500" spc="-6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managing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bus</a:t>
            </a:r>
            <a:r>
              <a:rPr sz="15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schedules.</a:t>
            </a:r>
            <a:r>
              <a:rPr sz="15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It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provides</a:t>
            </a:r>
            <a:r>
              <a:rPr sz="15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functionalities</a:t>
            </a:r>
            <a:r>
              <a:rPr sz="15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5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both</a:t>
            </a:r>
            <a:r>
              <a:rPr sz="15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bus</a:t>
            </a:r>
            <a:r>
              <a:rPr sz="1500" spc="-5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companies</a:t>
            </a:r>
            <a:r>
              <a:rPr sz="15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500" spc="-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passengers,</a:t>
            </a:r>
            <a:r>
              <a:rPr sz="15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ensuring</a:t>
            </a:r>
            <a:r>
              <a:rPr sz="15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50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smooth</a:t>
            </a:r>
            <a:r>
              <a:rPr sz="1500" spc="14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5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efficient</a:t>
            </a:r>
            <a:r>
              <a:rPr sz="1500" spc="1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reservation</a:t>
            </a:r>
            <a:r>
              <a:rPr sz="1500" spc="14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experience.</a:t>
            </a:r>
            <a:endParaRPr sz="1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Key</a:t>
            </a:r>
            <a:r>
              <a:rPr sz="1500" spc="-8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features</a:t>
            </a:r>
            <a:r>
              <a:rPr sz="1500" spc="-7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include:</a:t>
            </a:r>
            <a:endParaRPr sz="1500">
              <a:latin typeface="Microsoft Sans Serif"/>
              <a:cs typeface="Microsoft Sans Serif"/>
            </a:endParaRPr>
          </a:p>
          <a:p>
            <a:pPr marL="469265" indent="-344170">
              <a:lnSpc>
                <a:spcPts val="1764"/>
              </a:lnSpc>
              <a:spcBef>
                <a:spcPts val="1110"/>
              </a:spcBef>
              <a:buChar char="●"/>
              <a:tabLst>
                <a:tab pos="469265" algn="l"/>
              </a:tabLst>
            </a:pP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Adding</a:t>
            </a:r>
            <a:r>
              <a:rPr sz="15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5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managing</a:t>
            </a:r>
            <a:r>
              <a:rPr sz="15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bus</a:t>
            </a:r>
            <a:r>
              <a:rPr sz="15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details</a:t>
            </a:r>
            <a:r>
              <a:rPr sz="15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by</a:t>
            </a:r>
            <a:r>
              <a:rPr sz="15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5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bus</a:t>
            </a:r>
            <a:r>
              <a:rPr sz="15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company.</a:t>
            </a:r>
            <a:endParaRPr sz="1500">
              <a:latin typeface="Microsoft Sans Serif"/>
              <a:cs typeface="Microsoft Sans Serif"/>
            </a:endParaRPr>
          </a:p>
          <a:p>
            <a:pPr marL="469265" indent="-344170">
              <a:lnSpc>
                <a:spcPts val="1730"/>
              </a:lnSpc>
              <a:buChar char="●"/>
              <a:tabLst>
                <a:tab pos="469265" algn="l"/>
              </a:tabLst>
            </a:pP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Seat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reservation</a:t>
            </a:r>
            <a:r>
              <a:rPr sz="15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by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passengers.</a:t>
            </a:r>
            <a:endParaRPr sz="1500">
              <a:latin typeface="Microsoft Sans Serif"/>
              <a:cs typeface="Microsoft Sans Serif"/>
            </a:endParaRPr>
          </a:p>
          <a:p>
            <a:pPr marL="469265" indent="-344170">
              <a:lnSpc>
                <a:spcPts val="1714"/>
              </a:lnSpc>
              <a:buChar char="●"/>
              <a:tabLst>
                <a:tab pos="469265" algn="l"/>
              </a:tabLst>
            </a:pP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Viewing</a:t>
            </a:r>
            <a:r>
              <a:rPr sz="15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reserved</a:t>
            </a:r>
            <a:r>
              <a:rPr sz="15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5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available</a:t>
            </a:r>
            <a:r>
              <a:rPr sz="15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seats.</a:t>
            </a:r>
            <a:endParaRPr sz="1500">
              <a:latin typeface="Microsoft Sans Serif"/>
              <a:cs typeface="Microsoft Sans Serif"/>
            </a:endParaRPr>
          </a:p>
          <a:p>
            <a:pPr marL="469265" indent="-344170">
              <a:lnSpc>
                <a:spcPts val="1755"/>
              </a:lnSpc>
              <a:buChar char="●"/>
              <a:tabLst>
                <a:tab pos="469265" algn="l"/>
              </a:tabLst>
            </a:pP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Authentication</a:t>
            </a:r>
            <a:r>
              <a:rPr sz="1500" spc="1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500" spc="16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administrative</a:t>
            </a:r>
            <a:r>
              <a:rPr sz="1500" spc="17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tasks.</a:t>
            </a:r>
            <a:endParaRPr sz="1500">
              <a:latin typeface="Microsoft Sans Serif"/>
              <a:cs typeface="Microsoft Sans Serif"/>
            </a:endParaRPr>
          </a:p>
          <a:p>
            <a:pPr marL="12700" marR="5080">
              <a:lnSpc>
                <a:spcPts val="1730"/>
              </a:lnSpc>
              <a:spcBef>
                <a:spcPts val="1245"/>
              </a:spcBef>
            </a:pP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This</a:t>
            </a:r>
            <a:r>
              <a:rPr sz="15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system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leverages</a:t>
            </a:r>
            <a:r>
              <a:rPr sz="15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C++'s</a:t>
            </a:r>
            <a:r>
              <a:rPr sz="15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object-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oriented</a:t>
            </a:r>
            <a:r>
              <a:rPr sz="15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programming</a:t>
            </a:r>
            <a:r>
              <a:rPr sz="15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features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like</a:t>
            </a:r>
            <a:r>
              <a:rPr sz="1500" spc="-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classes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5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file</a:t>
            </a:r>
            <a:r>
              <a:rPr sz="15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handling</a:t>
            </a:r>
            <a:r>
              <a:rPr sz="1500" spc="1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5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store</a:t>
            </a:r>
            <a:r>
              <a:rPr sz="1500" spc="8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5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manage</a:t>
            </a:r>
            <a:r>
              <a:rPr sz="1500" spc="114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data</a:t>
            </a:r>
            <a:r>
              <a:rPr sz="15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persistently.</a:t>
            </a:r>
            <a:endParaRPr sz="1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7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/>
              <a:t>Motivation</a:t>
            </a:r>
            <a:endParaRPr sz="25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70180" marR="5080">
              <a:lnSpc>
                <a:spcPts val="1700"/>
              </a:lnSpc>
              <a:spcBef>
                <a:spcPts val="250"/>
              </a:spcBef>
            </a:pPr>
            <a:r>
              <a:rPr dirty="0"/>
              <a:t>The</a:t>
            </a:r>
            <a:r>
              <a:rPr spc="170" dirty="0"/>
              <a:t> </a:t>
            </a:r>
            <a:r>
              <a:rPr dirty="0"/>
              <a:t>increasing</a:t>
            </a:r>
            <a:r>
              <a:rPr spc="145" dirty="0"/>
              <a:t> </a:t>
            </a:r>
            <a:r>
              <a:rPr dirty="0"/>
              <a:t>demand</a:t>
            </a:r>
            <a:r>
              <a:rPr spc="180" dirty="0"/>
              <a:t> </a:t>
            </a:r>
            <a:r>
              <a:rPr dirty="0"/>
              <a:t>for</a:t>
            </a:r>
            <a:r>
              <a:rPr spc="125" dirty="0"/>
              <a:t> </a:t>
            </a:r>
            <a:r>
              <a:rPr dirty="0"/>
              <a:t>digital</a:t>
            </a:r>
            <a:r>
              <a:rPr spc="170" dirty="0"/>
              <a:t> </a:t>
            </a:r>
            <a:r>
              <a:rPr dirty="0"/>
              <a:t>solutions</a:t>
            </a:r>
            <a:r>
              <a:rPr spc="170" dirty="0"/>
              <a:t> </a:t>
            </a:r>
            <a:r>
              <a:rPr dirty="0"/>
              <a:t>in</a:t>
            </a:r>
            <a:r>
              <a:rPr spc="170" dirty="0"/>
              <a:t> </a:t>
            </a:r>
            <a:r>
              <a:rPr dirty="0"/>
              <a:t>transportation</a:t>
            </a:r>
            <a:r>
              <a:rPr spc="195" dirty="0"/>
              <a:t> </a:t>
            </a:r>
            <a:r>
              <a:rPr dirty="0"/>
              <a:t>motivated</a:t>
            </a:r>
            <a:r>
              <a:rPr spc="145" dirty="0"/>
              <a:t> </a:t>
            </a:r>
            <a:r>
              <a:rPr spc="-25" dirty="0"/>
              <a:t>the </a:t>
            </a:r>
            <a:r>
              <a:rPr dirty="0"/>
              <a:t>development</a:t>
            </a:r>
            <a:r>
              <a:rPr spc="-4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this</a:t>
            </a:r>
            <a:r>
              <a:rPr spc="-35" dirty="0"/>
              <a:t> </a:t>
            </a:r>
            <a:r>
              <a:rPr dirty="0"/>
              <a:t>project.</a:t>
            </a:r>
            <a:r>
              <a:rPr spc="-20" dirty="0"/>
              <a:t> </a:t>
            </a:r>
            <a:r>
              <a:rPr dirty="0"/>
              <a:t>Traditional</a:t>
            </a:r>
            <a:r>
              <a:rPr spc="-25" dirty="0"/>
              <a:t> </a:t>
            </a:r>
            <a:r>
              <a:rPr spc="-10" dirty="0"/>
              <a:t>paper-</a:t>
            </a:r>
            <a:r>
              <a:rPr dirty="0"/>
              <a:t>based</a:t>
            </a:r>
            <a:r>
              <a:rPr spc="-50" dirty="0"/>
              <a:t> </a:t>
            </a:r>
            <a:r>
              <a:rPr dirty="0"/>
              <a:t>reservation</a:t>
            </a:r>
            <a:r>
              <a:rPr spc="-50" dirty="0"/>
              <a:t> </a:t>
            </a:r>
            <a:r>
              <a:rPr dirty="0"/>
              <a:t>systems</a:t>
            </a:r>
            <a:r>
              <a:rPr spc="-35" dirty="0"/>
              <a:t> </a:t>
            </a:r>
            <a:r>
              <a:rPr spc="-20" dirty="0"/>
              <a:t>are:</a:t>
            </a:r>
          </a:p>
          <a:p>
            <a:pPr marL="626745" indent="-344170">
              <a:lnSpc>
                <a:spcPts val="1764"/>
              </a:lnSpc>
              <a:spcBef>
                <a:spcPts val="1070"/>
              </a:spcBef>
              <a:buChar char="●"/>
              <a:tabLst>
                <a:tab pos="627380" algn="l"/>
              </a:tabLst>
            </a:pPr>
            <a:r>
              <a:rPr dirty="0"/>
              <a:t>Prone</a:t>
            </a:r>
            <a:r>
              <a:rPr spc="-2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spc="-10" dirty="0"/>
              <a:t>errors.</a:t>
            </a:r>
          </a:p>
          <a:p>
            <a:pPr marL="626745" indent="-344170">
              <a:lnSpc>
                <a:spcPts val="1730"/>
              </a:lnSpc>
              <a:buChar char="●"/>
              <a:tabLst>
                <a:tab pos="627380" algn="l"/>
              </a:tabLst>
            </a:pPr>
            <a:r>
              <a:rPr spc="-10" dirty="0"/>
              <a:t>Time-consuming.</a:t>
            </a:r>
          </a:p>
          <a:p>
            <a:pPr marL="626745" indent="-344170">
              <a:lnSpc>
                <a:spcPts val="1764"/>
              </a:lnSpc>
              <a:buChar char="●"/>
              <a:tabLst>
                <a:tab pos="627380" algn="l"/>
              </a:tabLst>
            </a:pPr>
            <a:r>
              <a:rPr dirty="0"/>
              <a:t>Inefficient</a:t>
            </a:r>
            <a:r>
              <a:rPr spc="100" dirty="0"/>
              <a:t> </a:t>
            </a:r>
            <a:r>
              <a:rPr dirty="0"/>
              <a:t>for</a:t>
            </a:r>
            <a:r>
              <a:rPr spc="75" dirty="0"/>
              <a:t> </a:t>
            </a:r>
            <a:r>
              <a:rPr dirty="0"/>
              <a:t>real-time</a:t>
            </a:r>
            <a:r>
              <a:rPr spc="85" dirty="0"/>
              <a:t> </a:t>
            </a:r>
            <a:r>
              <a:rPr spc="-10" dirty="0"/>
              <a:t>updates.</a:t>
            </a:r>
          </a:p>
          <a:p>
            <a:pPr marL="170180">
              <a:lnSpc>
                <a:spcPct val="100000"/>
              </a:lnSpc>
              <a:spcBef>
                <a:spcPts val="1105"/>
              </a:spcBef>
            </a:pPr>
            <a:r>
              <a:rPr dirty="0"/>
              <a:t>By</a:t>
            </a:r>
            <a:r>
              <a:rPr spc="25" dirty="0"/>
              <a:t> </a:t>
            </a:r>
            <a:r>
              <a:rPr dirty="0"/>
              <a:t>transitioning</a:t>
            </a:r>
            <a:r>
              <a:rPr spc="20" dirty="0"/>
              <a:t> </a:t>
            </a:r>
            <a:r>
              <a:rPr dirty="0"/>
              <a:t>to</a:t>
            </a:r>
            <a:r>
              <a:rPr spc="15" dirty="0"/>
              <a:t> </a:t>
            </a:r>
            <a:r>
              <a:rPr dirty="0"/>
              <a:t>a</a:t>
            </a:r>
            <a:r>
              <a:rPr spc="20" dirty="0"/>
              <a:t> </a:t>
            </a:r>
            <a:r>
              <a:rPr dirty="0"/>
              <a:t>computerized</a:t>
            </a:r>
            <a:r>
              <a:rPr spc="20" dirty="0"/>
              <a:t> </a:t>
            </a:r>
            <a:r>
              <a:rPr spc="-10" dirty="0"/>
              <a:t>system:</a:t>
            </a:r>
          </a:p>
          <a:p>
            <a:pPr marL="626745" indent="-344170">
              <a:lnSpc>
                <a:spcPts val="1755"/>
              </a:lnSpc>
              <a:spcBef>
                <a:spcPts val="1130"/>
              </a:spcBef>
              <a:buChar char="●"/>
              <a:tabLst>
                <a:tab pos="627380" algn="l"/>
              </a:tabLst>
            </a:pPr>
            <a:r>
              <a:rPr dirty="0"/>
              <a:t>Passenger</a:t>
            </a:r>
            <a:r>
              <a:rPr spc="-90" dirty="0"/>
              <a:t> </a:t>
            </a:r>
            <a:r>
              <a:rPr spc="-10" dirty="0"/>
              <a:t>convenience</a:t>
            </a:r>
            <a:r>
              <a:rPr spc="-75" dirty="0"/>
              <a:t> </a:t>
            </a:r>
            <a:r>
              <a:rPr dirty="0"/>
              <a:t>is</a:t>
            </a:r>
            <a:r>
              <a:rPr spc="-60" dirty="0"/>
              <a:t> </a:t>
            </a:r>
            <a:r>
              <a:rPr spc="-10" dirty="0"/>
              <a:t>enhanced</a:t>
            </a:r>
            <a:r>
              <a:rPr spc="-55" dirty="0"/>
              <a:t> </a:t>
            </a:r>
            <a:r>
              <a:rPr dirty="0"/>
              <a:t>with</a:t>
            </a:r>
            <a:r>
              <a:rPr spc="-35" dirty="0"/>
              <a:t> </a:t>
            </a:r>
            <a:r>
              <a:rPr dirty="0"/>
              <a:t>quick</a:t>
            </a:r>
            <a:r>
              <a:rPr spc="-60" dirty="0"/>
              <a:t> </a:t>
            </a:r>
            <a:r>
              <a:rPr spc="-10" dirty="0"/>
              <a:t>bookings.</a:t>
            </a:r>
          </a:p>
          <a:p>
            <a:pPr marL="626745" indent="-344170">
              <a:lnSpc>
                <a:spcPts val="1714"/>
              </a:lnSpc>
              <a:buChar char="●"/>
              <a:tabLst>
                <a:tab pos="627380" algn="l"/>
              </a:tabLst>
            </a:pPr>
            <a:r>
              <a:rPr dirty="0"/>
              <a:t>Bus</a:t>
            </a:r>
            <a:r>
              <a:rPr spc="-50" dirty="0"/>
              <a:t> </a:t>
            </a:r>
            <a:r>
              <a:rPr dirty="0"/>
              <a:t>operators</a:t>
            </a:r>
            <a:r>
              <a:rPr spc="-45" dirty="0"/>
              <a:t> </a:t>
            </a:r>
            <a:r>
              <a:rPr dirty="0"/>
              <a:t>can</a:t>
            </a:r>
            <a:r>
              <a:rPr spc="-30" dirty="0"/>
              <a:t> </a:t>
            </a:r>
            <a:r>
              <a:rPr dirty="0"/>
              <a:t>efficiently</a:t>
            </a:r>
            <a:r>
              <a:rPr spc="-65" dirty="0"/>
              <a:t> </a:t>
            </a:r>
            <a:r>
              <a:rPr dirty="0"/>
              <a:t>manage</a:t>
            </a:r>
            <a:r>
              <a:rPr spc="-35" dirty="0"/>
              <a:t> </a:t>
            </a:r>
            <a:r>
              <a:rPr dirty="0"/>
              <a:t>schedules</a:t>
            </a:r>
            <a:r>
              <a:rPr spc="-40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dirty="0"/>
              <a:t>seat</a:t>
            </a:r>
            <a:r>
              <a:rPr spc="-45" dirty="0"/>
              <a:t> </a:t>
            </a:r>
            <a:r>
              <a:rPr spc="-10" dirty="0"/>
              <a:t>availability.</a:t>
            </a:r>
          </a:p>
          <a:p>
            <a:pPr marL="626745" indent="-344170">
              <a:lnSpc>
                <a:spcPts val="1764"/>
              </a:lnSpc>
              <a:buChar char="●"/>
              <a:tabLst>
                <a:tab pos="627380" algn="l"/>
              </a:tabLst>
            </a:pPr>
            <a:r>
              <a:rPr dirty="0"/>
              <a:t>Data</a:t>
            </a:r>
            <a:r>
              <a:rPr spc="-10" dirty="0"/>
              <a:t> </a:t>
            </a:r>
            <a:r>
              <a:rPr dirty="0"/>
              <a:t>is</a:t>
            </a:r>
            <a:r>
              <a:rPr spc="5" dirty="0"/>
              <a:t> </a:t>
            </a:r>
            <a:r>
              <a:rPr dirty="0"/>
              <a:t>stored</a:t>
            </a:r>
            <a:r>
              <a:rPr spc="10" dirty="0"/>
              <a:t> </a:t>
            </a:r>
            <a:r>
              <a:rPr dirty="0"/>
              <a:t>and</a:t>
            </a:r>
            <a:r>
              <a:rPr spc="20" dirty="0"/>
              <a:t> </a:t>
            </a:r>
            <a:r>
              <a:rPr dirty="0"/>
              <a:t>retrieved</a:t>
            </a:r>
            <a:r>
              <a:rPr spc="15" dirty="0"/>
              <a:t> </a:t>
            </a:r>
            <a:r>
              <a:rPr dirty="0"/>
              <a:t>with</a:t>
            </a:r>
            <a:r>
              <a:rPr spc="10" dirty="0"/>
              <a:t> </a:t>
            </a:r>
            <a:r>
              <a:rPr dirty="0"/>
              <a:t>accuracy,</a:t>
            </a:r>
            <a:r>
              <a:rPr spc="30" dirty="0"/>
              <a:t> </a:t>
            </a:r>
            <a:r>
              <a:rPr dirty="0"/>
              <a:t>eliminating</a:t>
            </a:r>
            <a:r>
              <a:rPr spc="-30" dirty="0"/>
              <a:t> </a:t>
            </a:r>
            <a:r>
              <a:rPr dirty="0"/>
              <a:t>manual</a:t>
            </a:r>
            <a:r>
              <a:rPr spc="-5" dirty="0"/>
              <a:t> </a:t>
            </a:r>
            <a:r>
              <a:rPr spc="-10" dirty="0"/>
              <a:t>errors.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7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50" dirty="0"/>
              <a:t>Statement</a:t>
            </a:r>
            <a:r>
              <a:rPr sz="2500" spc="-15" dirty="0"/>
              <a:t> </a:t>
            </a:r>
            <a:r>
              <a:rPr sz="2500" spc="50" dirty="0"/>
              <a:t>of</a:t>
            </a:r>
            <a:r>
              <a:rPr sz="2500" spc="-55" dirty="0"/>
              <a:t> </a:t>
            </a:r>
            <a:r>
              <a:rPr sz="2500" spc="40" dirty="0"/>
              <a:t>problem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1377822" y="1520495"/>
            <a:ext cx="6699250" cy="227266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5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problem</a:t>
            </a:r>
            <a:r>
              <a:rPr sz="1500" spc="-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this</a:t>
            </a:r>
            <a:r>
              <a:rPr sz="15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project</a:t>
            </a:r>
            <a:r>
              <a:rPr sz="1500" spc="-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addresses</a:t>
            </a:r>
            <a:r>
              <a:rPr sz="1500" spc="-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can</a:t>
            </a:r>
            <a:r>
              <a:rPr sz="1500" spc="-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be</a:t>
            </a:r>
            <a:r>
              <a:rPr sz="1500" spc="-6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summarized</a:t>
            </a:r>
            <a:r>
              <a:rPr sz="15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as</a:t>
            </a:r>
            <a:r>
              <a:rPr sz="1500" spc="-5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follows:</a:t>
            </a:r>
            <a:endParaRPr sz="1500">
              <a:latin typeface="Microsoft Sans Serif"/>
              <a:cs typeface="Microsoft Sans Serif"/>
            </a:endParaRPr>
          </a:p>
          <a:p>
            <a:pPr marL="469900" marR="83820" indent="-344805">
              <a:lnSpc>
                <a:spcPts val="1730"/>
              </a:lnSpc>
              <a:spcBef>
                <a:spcPts val="1175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sz="1500" b="1" dirty="0">
                <a:solidFill>
                  <a:srgbClr val="424242"/>
                </a:solidFill>
                <a:latin typeface="Arial"/>
                <a:cs typeface="Arial"/>
              </a:rPr>
              <a:t>Inefficient</a:t>
            </a:r>
            <a:r>
              <a:rPr sz="1500" b="1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424242"/>
                </a:solidFill>
                <a:latin typeface="Arial"/>
                <a:cs typeface="Arial"/>
              </a:rPr>
              <a:t>seat</a:t>
            </a:r>
            <a:r>
              <a:rPr sz="1500" b="1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00" b="1" spc="-10" dirty="0">
                <a:solidFill>
                  <a:srgbClr val="424242"/>
                </a:solidFill>
                <a:latin typeface="Arial"/>
                <a:cs typeface="Arial"/>
              </a:rPr>
              <a:t>allocation:</a:t>
            </a:r>
            <a:r>
              <a:rPr sz="1500" b="1" spc="-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Manual</a:t>
            </a:r>
            <a:r>
              <a:rPr sz="1500" spc="-7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systems</a:t>
            </a:r>
            <a:r>
              <a:rPr sz="15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often</a:t>
            </a:r>
            <a:r>
              <a:rPr sz="1500" spc="-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500" spc="-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500" spc="-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overbooking</a:t>
            </a:r>
            <a:r>
              <a:rPr sz="15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or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underutilization</a:t>
            </a:r>
            <a:r>
              <a:rPr sz="1500" spc="254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500" spc="2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available</a:t>
            </a:r>
            <a:r>
              <a:rPr sz="1500" spc="254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seats.</a:t>
            </a:r>
            <a:endParaRPr sz="1500">
              <a:latin typeface="Microsoft Sans Serif"/>
              <a:cs typeface="Microsoft Sans Serif"/>
            </a:endParaRPr>
          </a:p>
          <a:p>
            <a:pPr marL="469265" indent="-344170">
              <a:lnSpc>
                <a:spcPts val="1610"/>
              </a:lnSpc>
              <a:buFont typeface="Microsoft Sans Serif"/>
              <a:buChar char="●"/>
              <a:tabLst>
                <a:tab pos="469265" algn="l"/>
              </a:tabLst>
            </a:pPr>
            <a:r>
              <a:rPr sz="1500" b="1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500" b="1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00" b="1" spc="-10" dirty="0">
                <a:solidFill>
                  <a:srgbClr val="424242"/>
                </a:solidFill>
                <a:latin typeface="Arial"/>
                <a:cs typeface="Arial"/>
              </a:rPr>
              <a:t>inconsistency:</a:t>
            </a:r>
            <a:r>
              <a:rPr sz="1500" b="1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Traditional</a:t>
            </a:r>
            <a:r>
              <a:rPr sz="1500" spc="-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methods</a:t>
            </a:r>
            <a:r>
              <a:rPr sz="1500" spc="-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fail</a:t>
            </a:r>
            <a:r>
              <a:rPr sz="1500" spc="-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5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provide</a:t>
            </a:r>
            <a:r>
              <a:rPr sz="15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500" spc="-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centralized</a:t>
            </a:r>
            <a:endParaRPr sz="1500">
              <a:latin typeface="Microsoft Sans Serif"/>
              <a:cs typeface="Microsoft Sans Serif"/>
            </a:endParaRPr>
          </a:p>
          <a:p>
            <a:pPr marL="469900">
              <a:lnSpc>
                <a:spcPts val="1714"/>
              </a:lnSpc>
            </a:pP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repository</a:t>
            </a:r>
            <a:r>
              <a:rPr sz="15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5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bus</a:t>
            </a:r>
            <a:r>
              <a:rPr sz="15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schedules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5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reservations.</a:t>
            </a:r>
            <a:endParaRPr sz="1500">
              <a:latin typeface="Microsoft Sans Serif"/>
              <a:cs typeface="Microsoft Sans Serif"/>
            </a:endParaRPr>
          </a:p>
          <a:p>
            <a:pPr marL="469900" marR="283845" indent="-344805">
              <a:lnSpc>
                <a:spcPts val="1730"/>
              </a:lnSpc>
              <a:spcBef>
                <a:spcPts val="55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sz="1500" b="1" spc="-10" dirty="0">
                <a:solidFill>
                  <a:srgbClr val="424242"/>
                </a:solidFill>
                <a:latin typeface="Arial"/>
                <a:cs typeface="Arial"/>
              </a:rPr>
              <a:t>Lack</a:t>
            </a:r>
            <a:r>
              <a:rPr sz="1500" b="1" spc="-9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00" b="1" spc="-1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500" b="1" spc="-9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00" b="1" spc="-10" dirty="0">
                <a:solidFill>
                  <a:srgbClr val="424242"/>
                </a:solidFill>
                <a:latin typeface="Arial"/>
                <a:cs typeface="Arial"/>
              </a:rPr>
              <a:t>transparency:</a:t>
            </a:r>
            <a:r>
              <a:rPr sz="1500" b="1" spc="-9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Passengers</a:t>
            </a:r>
            <a:r>
              <a:rPr sz="1500" spc="-5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lack</a:t>
            </a:r>
            <a:r>
              <a:rPr sz="1500" spc="-5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500" spc="-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clear</a:t>
            </a:r>
            <a:r>
              <a:rPr sz="1500" spc="-7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view</a:t>
            </a:r>
            <a:r>
              <a:rPr sz="1500" spc="-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500" spc="-8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available</a:t>
            </a:r>
            <a:r>
              <a:rPr sz="1500" spc="-7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seats,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causing</a:t>
            </a:r>
            <a:r>
              <a:rPr sz="15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confusion.</a:t>
            </a:r>
            <a:endParaRPr sz="1500">
              <a:latin typeface="Microsoft Sans Serif"/>
              <a:cs typeface="Microsoft Sans Serif"/>
            </a:endParaRPr>
          </a:p>
          <a:p>
            <a:pPr marL="469265" indent="-344170">
              <a:lnSpc>
                <a:spcPts val="1600"/>
              </a:lnSpc>
              <a:buFont typeface="Microsoft Sans Serif"/>
              <a:buChar char="●"/>
              <a:tabLst>
                <a:tab pos="469265" algn="l"/>
              </a:tabLst>
            </a:pPr>
            <a:r>
              <a:rPr sz="1500" b="1" dirty="0">
                <a:solidFill>
                  <a:srgbClr val="424242"/>
                </a:solidFill>
                <a:latin typeface="Arial"/>
                <a:cs typeface="Arial"/>
              </a:rPr>
              <a:t>Difficulty</a:t>
            </a:r>
            <a:r>
              <a:rPr sz="1500" b="1" spc="-8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1500" b="1" spc="-9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00" b="1" spc="-10" dirty="0">
                <a:solidFill>
                  <a:srgbClr val="424242"/>
                </a:solidFill>
                <a:latin typeface="Arial"/>
                <a:cs typeface="Arial"/>
              </a:rPr>
              <a:t>management:</a:t>
            </a:r>
            <a:r>
              <a:rPr sz="1500" b="1" spc="-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Bus</a:t>
            </a:r>
            <a:r>
              <a:rPr sz="1500" spc="-7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companies</a:t>
            </a:r>
            <a:r>
              <a:rPr sz="15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face</a:t>
            </a:r>
            <a:r>
              <a:rPr sz="1500" spc="-6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challenges</a:t>
            </a:r>
            <a:r>
              <a:rPr sz="15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500" spc="-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maintaining</a:t>
            </a:r>
            <a:endParaRPr sz="1500">
              <a:latin typeface="Microsoft Sans Serif"/>
              <a:cs typeface="Microsoft Sans Serif"/>
            </a:endParaRPr>
          </a:p>
          <a:p>
            <a:pPr marL="469900">
              <a:lnSpc>
                <a:spcPts val="1764"/>
              </a:lnSpc>
            </a:pP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records</a:t>
            </a:r>
            <a:r>
              <a:rPr sz="15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5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updating</a:t>
            </a:r>
            <a:r>
              <a:rPr sz="15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schedules</a:t>
            </a:r>
            <a:r>
              <a:rPr sz="15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dynamically.</a:t>
            </a:r>
            <a:endParaRPr sz="1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0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Objective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2935" y="1515236"/>
            <a:ext cx="6635750" cy="240347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ct val="96100"/>
              </a:lnSpc>
              <a:spcBef>
                <a:spcPts val="180"/>
              </a:spcBef>
            </a:pP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5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primary</a:t>
            </a:r>
            <a:r>
              <a:rPr sz="1500" spc="-5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objective</a:t>
            </a:r>
            <a:r>
              <a:rPr sz="1500" spc="-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5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this</a:t>
            </a:r>
            <a:r>
              <a:rPr sz="15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project</a:t>
            </a:r>
            <a:r>
              <a:rPr sz="15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is</a:t>
            </a:r>
            <a:r>
              <a:rPr sz="15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5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develop</a:t>
            </a:r>
            <a:r>
              <a:rPr sz="1500" spc="-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500" spc="-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meaningful</a:t>
            </a:r>
            <a:r>
              <a:rPr sz="1500" spc="-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real</a:t>
            </a:r>
            <a:r>
              <a:rPr sz="15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life</a:t>
            </a:r>
            <a:r>
              <a:rPr sz="15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usable program</a:t>
            </a:r>
            <a:r>
              <a:rPr sz="1500" spc="-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such</a:t>
            </a:r>
            <a:r>
              <a:rPr sz="1500" spc="-6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as</a:t>
            </a:r>
            <a:r>
              <a:rPr sz="1500" spc="-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bus</a:t>
            </a:r>
            <a:r>
              <a:rPr sz="15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reservation</a:t>
            </a:r>
            <a:r>
              <a:rPr sz="1500" spc="-6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system.</a:t>
            </a:r>
            <a:r>
              <a:rPr sz="15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Allows</a:t>
            </a:r>
            <a:r>
              <a:rPr sz="1500" spc="-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bus</a:t>
            </a:r>
            <a:r>
              <a:rPr sz="1500" spc="-7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operators</a:t>
            </a:r>
            <a:r>
              <a:rPr sz="1500" spc="-7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500" spc="-8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manage</a:t>
            </a:r>
            <a:r>
              <a:rPr sz="1500" spc="-8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their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fleet</a:t>
            </a:r>
            <a:r>
              <a:rPr sz="1500" spc="-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500" spc="-8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schedules</a:t>
            </a:r>
            <a:r>
              <a:rPr sz="1500" spc="-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effectively.</a:t>
            </a:r>
            <a:endParaRPr sz="1500">
              <a:latin typeface="Microsoft Sans Serif"/>
              <a:cs typeface="Microsoft Sans Serif"/>
            </a:endParaRPr>
          </a:p>
          <a:p>
            <a:pPr marL="67310">
              <a:lnSpc>
                <a:spcPct val="100000"/>
              </a:lnSpc>
              <a:spcBef>
                <a:spcPts val="1635"/>
              </a:spcBef>
            </a:pP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Enables</a:t>
            </a:r>
            <a:r>
              <a:rPr sz="15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passengers</a:t>
            </a:r>
            <a:r>
              <a:rPr sz="15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5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book</a:t>
            </a:r>
            <a:r>
              <a:rPr sz="15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seats</a:t>
            </a:r>
            <a:r>
              <a:rPr sz="15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ease</a:t>
            </a:r>
            <a:r>
              <a:rPr sz="15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500" spc="-5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transparency.</a:t>
            </a:r>
            <a:endParaRPr sz="15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Microsoft Sans Serif"/>
              <a:cs typeface="Microsoft Sans Serif"/>
            </a:endParaRPr>
          </a:p>
          <a:p>
            <a:pPr marL="12700" marR="1330960">
              <a:lnSpc>
                <a:spcPct val="114700"/>
              </a:lnSpc>
            </a:pP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Provides</a:t>
            </a:r>
            <a:r>
              <a:rPr sz="1500" spc="-5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500" spc="-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secure,</a:t>
            </a:r>
            <a:r>
              <a:rPr sz="1500" spc="-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user-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friendly,</a:t>
            </a:r>
            <a:r>
              <a:rPr sz="1500" spc="-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500" spc="-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error-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free</a:t>
            </a:r>
            <a:r>
              <a:rPr sz="1500" spc="-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environment</a:t>
            </a:r>
            <a:r>
              <a:rPr sz="1500" spc="-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for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reservations.</a:t>
            </a:r>
            <a:endParaRPr sz="15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Ensures</a:t>
            </a:r>
            <a:r>
              <a:rPr sz="15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persistent</a:t>
            </a:r>
            <a:r>
              <a:rPr sz="15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storage</a:t>
            </a:r>
            <a:r>
              <a:rPr sz="15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5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data,</a:t>
            </a:r>
            <a:r>
              <a:rPr sz="15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even</a:t>
            </a:r>
            <a:r>
              <a:rPr sz="1500" spc="-5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after</a:t>
            </a:r>
            <a:r>
              <a:rPr sz="1500" spc="-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system</a:t>
            </a:r>
            <a:r>
              <a:rPr sz="15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restarts.</a:t>
            </a:r>
            <a:endParaRPr sz="1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0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Methodology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1529" rIns="0" bIns="0" rtlCol="0">
            <a:spAutoFit/>
          </a:bodyPr>
          <a:lstStyle/>
          <a:p>
            <a:pPr marR="5080">
              <a:lnSpc>
                <a:spcPct val="117500"/>
              </a:lnSpc>
              <a:spcBef>
                <a:spcPts val="95"/>
              </a:spcBef>
            </a:pPr>
            <a:r>
              <a:rPr b="1" spc="-10" dirty="0">
                <a:latin typeface="Arial"/>
                <a:cs typeface="Arial"/>
              </a:rPr>
              <a:t>Requirements</a:t>
            </a:r>
            <a:r>
              <a:rPr b="1" spc="-9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Analysis</a:t>
            </a:r>
            <a:r>
              <a:rPr dirty="0"/>
              <a:t>:</a:t>
            </a:r>
            <a:r>
              <a:rPr spc="-55" dirty="0"/>
              <a:t> </a:t>
            </a:r>
            <a:r>
              <a:rPr dirty="0"/>
              <a:t>Defined</a:t>
            </a:r>
            <a:r>
              <a:rPr spc="-50" dirty="0"/>
              <a:t> </a:t>
            </a:r>
            <a:r>
              <a:rPr dirty="0"/>
              <a:t>roles</a:t>
            </a:r>
            <a:r>
              <a:rPr spc="-40" dirty="0"/>
              <a:t> </a:t>
            </a:r>
            <a:r>
              <a:rPr dirty="0"/>
              <a:t>(Admin,</a:t>
            </a:r>
            <a:r>
              <a:rPr spc="-35" dirty="0"/>
              <a:t> </a:t>
            </a:r>
            <a:r>
              <a:rPr dirty="0"/>
              <a:t>Passenger)</a:t>
            </a:r>
            <a:r>
              <a:rPr spc="-45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key</a:t>
            </a:r>
            <a:r>
              <a:rPr spc="-85" dirty="0"/>
              <a:t> </a:t>
            </a:r>
            <a:r>
              <a:rPr spc="-10" dirty="0"/>
              <a:t>features </a:t>
            </a:r>
            <a:r>
              <a:rPr dirty="0"/>
              <a:t>(Add</a:t>
            </a:r>
            <a:r>
              <a:rPr spc="-30" dirty="0"/>
              <a:t> </a:t>
            </a:r>
            <a:r>
              <a:rPr dirty="0"/>
              <a:t>bus,</a:t>
            </a:r>
            <a:r>
              <a:rPr spc="15" dirty="0"/>
              <a:t> </a:t>
            </a:r>
            <a:r>
              <a:rPr dirty="0"/>
              <a:t>Reserve</a:t>
            </a:r>
            <a:r>
              <a:rPr spc="-45" dirty="0"/>
              <a:t> </a:t>
            </a:r>
            <a:r>
              <a:rPr dirty="0"/>
              <a:t>seats,</a:t>
            </a:r>
            <a:r>
              <a:rPr spc="-15" dirty="0"/>
              <a:t> </a:t>
            </a:r>
            <a:r>
              <a:rPr dirty="0"/>
              <a:t>View</a:t>
            </a:r>
            <a:r>
              <a:rPr spc="-60" dirty="0"/>
              <a:t> </a:t>
            </a:r>
            <a:r>
              <a:rPr spc="-10" dirty="0"/>
              <a:t>schedules).</a:t>
            </a:r>
          </a:p>
          <a:p>
            <a:pPr>
              <a:lnSpc>
                <a:spcPct val="100000"/>
              </a:lnSpc>
              <a:spcBef>
                <a:spcPts val="1440"/>
              </a:spcBef>
            </a:pPr>
            <a:r>
              <a:rPr b="1" spc="-10" dirty="0">
                <a:latin typeface="Arial"/>
                <a:cs typeface="Arial"/>
              </a:rPr>
              <a:t>Design</a:t>
            </a:r>
            <a:r>
              <a:rPr spc="-10" dirty="0"/>
              <a:t>:</a:t>
            </a:r>
          </a:p>
          <a:p>
            <a:pPr marL="453390">
              <a:lnSpc>
                <a:spcPct val="100000"/>
              </a:lnSpc>
              <a:spcBef>
                <a:spcPts val="1465"/>
              </a:spcBef>
            </a:pPr>
            <a:r>
              <a:rPr b="1" dirty="0">
                <a:latin typeface="Arial"/>
                <a:cs typeface="Arial"/>
              </a:rPr>
              <a:t>Classes</a:t>
            </a:r>
            <a:r>
              <a:rPr dirty="0"/>
              <a:t>:</a:t>
            </a:r>
            <a:r>
              <a:rPr spc="-70" dirty="0"/>
              <a:t> </a:t>
            </a:r>
            <a:r>
              <a:rPr dirty="0"/>
              <a:t>Managed</a:t>
            </a:r>
            <a:r>
              <a:rPr spc="-50" dirty="0"/>
              <a:t> </a:t>
            </a:r>
            <a:r>
              <a:rPr dirty="0"/>
              <a:t>buses</a:t>
            </a:r>
            <a:r>
              <a:rPr spc="-4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10" dirty="0"/>
              <a:t>reservations.</a:t>
            </a:r>
          </a:p>
          <a:p>
            <a:pPr marL="453390">
              <a:lnSpc>
                <a:spcPct val="100000"/>
              </a:lnSpc>
              <a:spcBef>
                <a:spcPts val="270"/>
              </a:spcBef>
            </a:pPr>
            <a:r>
              <a:rPr b="1" dirty="0">
                <a:latin typeface="Arial"/>
                <a:cs typeface="Arial"/>
              </a:rPr>
              <a:t>File</a:t>
            </a:r>
            <a:r>
              <a:rPr b="1" spc="-7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Handling</a:t>
            </a:r>
            <a:r>
              <a:rPr dirty="0"/>
              <a:t>:</a:t>
            </a:r>
            <a:r>
              <a:rPr spc="-15" dirty="0"/>
              <a:t> </a:t>
            </a:r>
            <a:r>
              <a:rPr dirty="0"/>
              <a:t>For</a:t>
            </a:r>
            <a:r>
              <a:rPr spc="-50" dirty="0"/>
              <a:t> </a:t>
            </a:r>
            <a:r>
              <a:rPr dirty="0"/>
              <a:t>saving</a:t>
            </a:r>
            <a:r>
              <a:rPr spc="-2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loading</a:t>
            </a:r>
            <a:r>
              <a:rPr spc="-25" dirty="0"/>
              <a:t> </a:t>
            </a:r>
            <a:r>
              <a:rPr spc="-10" dirty="0"/>
              <a:t>data.</a:t>
            </a:r>
          </a:p>
          <a:p>
            <a:pPr>
              <a:lnSpc>
                <a:spcPct val="100000"/>
              </a:lnSpc>
              <a:spcBef>
                <a:spcPts val="1465"/>
              </a:spcBef>
            </a:pPr>
            <a:r>
              <a:rPr b="1" dirty="0">
                <a:latin typeface="Arial"/>
                <a:cs typeface="Arial"/>
              </a:rPr>
              <a:t>Implementation</a:t>
            </a:r>
            <a:r>
              <a:rPr dirty="0"/>
              <a:t>:</a:t>
            </a:r>
            <a:r>
              <a:rPr spc="-50" dirty="0"/>
              <a:t> </a:t>
            </a:r>
            <a:r>
              <a:rPr dirty="0"/>
              <a:t>C++</a:t>
            </a:r>
            <a:r>
              <a:rPr spc="-55" dirty="0"/>
              <a:t> </a:t>
            </a:r>
            <a:r>
              <a:rPr dirty="0"/>
              <a:t>program</a:t>
            </a:r>
            <a:r>
              <a:rPr spc="-25" dirty="0"/>
              <a:t> </a:t>
            </a:r>
            <a:r>
              <a:rPr dirty="0"/>
              <a:t>with</a:t>
            </a:r>
            <a:r>
              <a:rPr spc="-60" dirty="0"/>
              <a:t> </a:t>
            </a:r>
            <a:r>
              <a:rPr spc="-10" dirty="0"/>
              <a:t>role-</a:t>
            </a:r>
            <a:r>
              <a:rPr dirty="0"/>
              <a:t>based</a:t>
            </a:r>
            <a:r>
              <a:rPr spc="-55" dirty="0"/>
              <a:t> </a:t>
            </a:r>
            <a:r>
              <a:rPr dirty="0"/>
              <a:t>menus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" dirty="0"/>
              <a:t>authentication.</a:t>
            </a:r>
          </a:p>
          <a:p>
            <a:pPr>
              <a:lnSpc>
                <a:spcPct val="100000"/>
              </a:lnSpc>
              <a:spcBef>
                <a:spcPts val="290"/>
              </a:spcBef>
            </a:pPr>
            <a:r>
              <a:rPr b="1" dirty="0">
                <a:latin typeface="Arial"/>
                <a:cs typeface="Arial"/>
              </a:rPr>
              <a:t>Testing</a:t>
            </a:r>
            <a:r>
              <a:rPr dirty="0"/>
              <a:t>:</a:t>
            </a:r>
            <a:r>
              <a:rPr spc="-80" dirty="0"/>
              <a:t> </a:t>
            </a:r>
            <a:r>
              <a:rPr spc="-10" dirty="0"/>
              <a:t>Validated</a:t>
            </a:r>
            <a:r>
              <a:rPr spc="-60" dirty="0"/>
              <a:t> </a:t>
            </a:r>
            <a:r>
              <a:rPr dirty="0"/>
              <a:t>inputs,</a:t>
            </a:r>
            <a:r>
              <a:rPr spc="-50" dirty="0"/>
              <a:t> </a:t>
            </a:r>
            <a:r>
              <a:rPr dirty="0"/>
              <a:t>ensured</a:t>
            </a:r>
            <a:r>
              <a:rPr spc="-60" dirty="0"/>
              <a:t> </a:t>
            </a:r>
            <a:r>
              <a:rPr dirty="0"/>
              <a:t>functionality</a:t>
            </a:r>
            <a:r>
              <a:rPr spc="-75" dirty="0"/>
              <a:t> </a:t>
            </a:r>
            <a:r>
              <a:rPr dirty="0"/>
              <a:t>for</a:t>
            </a:r>
            <a:r>
              <a:rPr spc="-60" dirty="0"/>
              <a:t> </a:t>
            </a:r>
            <a:r>
              <a:rPr dirty="0"/>
              <a:t>all</a:t>
            </a:r>
            <a:r>
              <a:rPr spc="-65" dirty="0"/>
              <a:t> </a:t>
            </a:r>
            <a:r>
              <a:rPr dirty="0"/>
              <a:t>use</a:t>
            </a:r>
            <a:r>
              <a:rPr spc="-80" dirty="0"/>
              <a:t> </a:t>
            </a:r>
            <a:r>
              <a:rPr spc="-10" dirty="0"/>
              <a:t>cases.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5475" y="798829"/>
            <a:ext cx="501015" cy="499745"/>
          </a:xfrm>
          <a:custGeom>
            <a:avLst/>
            <a:gdLst/>
            <a:ahLst/>
            <a:cxnLst/>
            <a:rect l="l" t="t" r="r" b="b"/>
            <a:pathLst>
              <a:path w="501015" h="499744">
                <a:moveTo>
                  <a:pt x="499668" y="0"/>
                </a:moveTo>
                <a:lnTo>
                  <a:pt x="0" y="0"/>
                </a:lnTo>
                <a:lnTo>
                  <a:pt x="2451" y="49403"/>
                </a:lnTo>
                <a:lnTo>
                  <a:pt x="9715" y="98044"/>
                </a:lnTo>
                <a:lnTo>
                  <a:pt x="21653" y="145542"/>
                </a:lnTo>
                <a:lnTo>
                  <a:pt x="38138" y="191389"/>
                </a:lnTo>
                <a:lnTo>
                  <a:pt x="59016" y="235585"/>
                </a:lnTo>
                <a:lnTo>
                  <a:pt x="84162" y="277495"/>
                </a:lnTo>
                <a:lnTo>
                  <a:pt x="113449" y="316992"/>
                </a:lnTo>
                <a:lnTo>
                  <a:pt x="146710" y="353695"/>
                </a:lnTo>
                <a:lnTo>
                  <a:pt x="183451" y="386842"/>
                </a:lnTo>
                <a:lnTo>
                  <a:pt x="222986" y="416052"/>
                </a:lnTo>
                <a:lnTo>
                  <a:pt x="265010" y="441071"/>
                </a:lnTo>
                <a:lnTo>
                  <a:pt x="309168" y="461899"/>
                </a:lnTo>
                <a:lnTo>
                  <a:pt x="355142" y="478282"/>
                </a:lnTo>
                <a:lnTo>
                  <a:pt x="402615" y="490093"/>
                </a:lnTo>
                <a:lnTo>
                  <a:pt x="451243" y="497332"/>
                </a:lnTo>
                <a:lnTo>
                  <a:pt x="500697" y="499618"/>
                </a:lnTo>
                <a:lnTo>
                  <a:pt x="499668" y="0"/>
                </a:lnTo>
                <a:close/>
              </a:path>
            </a:pathLst>
          </a:custGeom>
          <a:solidFill>
            <a:srgbClr val="424242">
              <a:alpha val="1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0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Result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2714" y="1910740"/>
            <a:ext cx="2143125" cy="2693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64279" y="1910714"/>
            <a:ext cx="3869944" cy="27349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3655" y="1990344"/>
            <a:ext cx="7082790" cy="2529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0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7822" y="1297609"/>
            <a:ext cx="6840220" cy="10807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10"/>
              </a:spcBef>
            </a:pP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This</a:t>
            </a:r>
            <a:r>
              <a:rPr sz="15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Bus</a:t>
            </a:r>
            <a:r>
              <a:rPr sz="15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Reservation</a:t>
            </a:r>
            <a:r>
              <a:rPr sz="15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System</a:t>
            </a:r>
            <a:r>
              <a:rPr sz="15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simplifies</a:t>
            </a:r>
            <a:r>
              <a:rPr sz="15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seat</a:t>
            </a:r>
            <a:r>
              <a:rPr sz="15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booking</a:t>
            </a:r>
            <a:r>
              <a:rPr sz="15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5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schedule</a:t>
            </a:r>
            <a:r>
              <a:rPr sz="1500" spc="-5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management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5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bus</a:t>
            </a:r>
            <a:r>
              <a:rPr sz="15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companies</a:t>
            </a:r>
            <a:r>
              <a:rPr sz="15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5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passengers.</a:t>
            </a:r>
            <a:r>
              <a:rPr sz="15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It</a:t>
            </a:r>
            <a:r>
              <a:rPr sz="15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bridges</a:t>
            </a:r>
            <a:r>
              <a:rPr sz="15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5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gap</a:t>
            </a:r>
            <a:r>
              <a:rPr sz="15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between</a:t>
            </a:r>
            <a:r>
              <a:rPr sz="15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traditional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manual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processes</a:t>
            </a:r>
            <a:r>
              <a:rPr sz="15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5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need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5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efficient,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error-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free,</a:t>
            </a:r>
            <a:r>
              <a:rPr sz="15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5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real-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time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operations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500" spc="2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transportation</a:t>
            </a:r>
            <a:r>
              <a:rPr sz="1500" spc="2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management.</a:t>
            </a:r>
            <a:endParaRPr sz="1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419</Words>
  <Application>Microsoft Office PowerPoint</Application>
  <PresentationFormat>Custom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Microsoft Sans Serif</vt:lpstr>
      <vt:lpstr>Times New Roman</vt:lpstr>
      <vt:lpstr>Trebuchet MS</vt:lpstr>
      <vt:lpstr>Office Theme</vt:lpstr>
      <vt:lpstr>Bus reservation</vt:lpstr>
      <vt:lpstr>Introduction</vt:lpstr>
      <vt:lpstr>Motivation</vt:lpstr>
      <vt:lpstr>Statement of problem</vt:lpstr>
      <vt:lpstr>Objective</vt:lpstr>
      <vt:lpstr>Methodology</vt:lpstr>
      <vt:lpstr>Result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reservation</dc:title>
  <cp:lastModifiedBy>Abhisek Yadav</cp:lastModifiedBy>
  <cp:revision>1</cp:revision>
  <dcterms:created xsi:type="dcterms:W3CDTF">2025-01-05T02:46:26Z</dcterms:created>
  <dcterms:modified xsi:type="dcterms:W3CDTF">2025-01-05T02:46:56Z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2025-01-05T00:00:00Z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2025-01-05T00:00:00Z</vt:filetime>
  </property>
  <property fmtid="{D5CDD505-2E9C-101B-9397-08002B2CF9AE}" pid="5" name="Producer">
    <vt:lpwstr>www.ilovepdf.com</vt:lpwstr>
  </property>
</Properties>
</file>