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5A83-9780-42E3-88C3-A722EC8B7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54E90-318B-4542-B59D-D75D106CF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F0D8-CEAA-49AB-B8C8-10BAAB35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98A4-59E1-45C7-A824-606E9BD4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614F-A110-4702-816C-F07C55A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F103-CFD4-4936-8198-AC817D72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AAAB-5EFD-4BBF-B933-46F145FD5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5E43-3539-4300-B833-B2A748C9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9551-4D08-40C1-AFB8-522CFF66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ACAF-46C2-4325-AB65-F006D298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8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01AC6-539A-420D-B3A8-4A52476E6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441E-5E4B-4609-99B3-5B96B67E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C888-B9B9-4346-86DD-1CED21AE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D249-07F9-4066-B985-23FC558D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EEA2-1769-4E0F-88C9-340FCDD6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292-08AA-413A-BF8D-CBE03BD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ED89-67AF-4A7B-85A6-0D4016BB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1936-58E6-487D-A394-A84BE16E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8FC7-0804-46A1-8E03-1D2D85DD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09C1-4F44-4264-B852-2BDDADDC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DEDF-CB46-47BF-8184-C3941550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9452-0A2D-426C-ACEA-F43E2AB0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B4FC-A6E7-426D-9CB9-AE2EC56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0E05-876A-4809-B982-7211DBB3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82EA-29FF-44F5-B4BA-AED05399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5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EED7-2A54-4A32-9A71-4E70266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DC92-A12F-4DD4-ABE3-FD8DB8D08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D407D-D721-4DB3-81F5-16AC55B0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A361-00BB-4582-8D35-84AA0088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1058-3EBA-4C88-BE22-5D071CB7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20A46-1CA3-40C0-A4EA-78105437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F2AD-C4BA-4DA7-9B8E-3ED96256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03B8-0A5B-4057-A932-E4236B59A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0AF1B-9028-4831-AA44-468A6FA9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98B3E-9BC8-4126-A6B5-9FBDF0F65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4A88A-661C-4033-9E04-159D3BB00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F185F-9C9E-45A4-9FC1-C1AB6214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7842-D3D3-4CD7-85F5-3F428484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472B2-15D3-4825-A26D-69B0D21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DA3-DBBD-41F1-8787-C76216FE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C93FD-898A-4AAE-B0D4-3F799AED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F404-DA17-40D6-A54A-39DD41B8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220FF-5E5D-4273-86AB-D14223BC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8D7C5-4C49-486E-8681-B1E269D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24706-665C-4FD4-9316-97C1928D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F2F8-8626-4E73-8AAD-990DC052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0749-4772-4E08-A3E8-257F95FD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8BFE-E1DB-457F-86F3-C9EFBECF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7650D-302B-4C51-9097-243B95A5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B23CA-CFF8-46A0-B774-C9573B8A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DAC4B-5DC4-489A-8419-A274585D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445BD-E295-4720-88AD-4EE4B94A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F51D-8F44-454C-8655-492CD563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23F20-827A-4682-BE29-0DF0EFC6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CECA3-E4F9-4584-AD2A-399A229CA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93686-0BEB-4B6F-ABED-6AF6E5F1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D624-37A1-4006-B1F7-A44E081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EB3D-DA89-4F08-A6CB-DE05A68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8F656-604D-4A5F-B6FB-3A67A910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5929-E5FF-4B77-BD11-BB6CEBA0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6546-EE6E-48B9-8B6D-38F47963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5686-A4F9-4918-B6EE-56C5785073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7659-AD5A-4AF6-84BC-57718ADB5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639B-81B4-4EF8-AC23-EDC3A0EA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E3DE-114F-4DF4-A4D8-C9D27FCD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0ECEA-DE4E-4148-8C5D-CF41CB19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C144-B696-4C35-A5BC-D3EAB0D7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Testing ppt file content…</a:t>
            </a:r>
            <a:endParaRPr lang="en-US" dirty="0"/>
          </a:p>
        </p:txBody>
      </p: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5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BF6-42C7-42C2-A2A4-51AD72C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ppt new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5370-D432-46A4-8BCF-0AE7C460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content</a:t>
            </a:r>
          </a:p>
        </p:txBody>
      </p:sp>
    </p:spTree>
    <p:extLst>
      <p:ext uri="{BB962C8B-B14F-4D97-AF65-F5344CB8AC3E}">
        <p14:creationId xmlns:p14="http://schemas.microsoft.com/office/powerpoint/2010/main" val="97325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</vt:lpstr>
      <vt:lpstr>Title of ppt new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Chandrakant Mathankar</dc:creator>
  <cp:lastModifiedBy>Chandrakant Mathankar</cp:lastModifiedBy>
  <cp:revision>1</cp:revision>
  <dcterms:created xsi:type="dcterms:W3CDTF">2021-10-25T13:36:31Z</dcterms:created>
  <dcterms:modified xsi:type="dcterms:W3CDTF">2021-10-25T13:40:59Z</dcterms:modified>
</cp:coreProperties>
</file>