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25" d="100"/>
          <a:sy n="125" d="100"/>
        </p:scale>
        <p:origin x="9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[Poster Describe Research or Software Development Project]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Busy Beaver Project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Presenter: Or Gamliel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Instructor: Dr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Anat</a:t>
            </a: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 Paskin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Cherniavsky</a:t>
            </a: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23493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2. Introduction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2841385"/>
            <a:ext cx="2944178" cy="26245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sz="1200" dirty="0"/>
              <a:t>Methods/algorithms/Alternatives or</a:t>
            </a:r>
            <a:br>
              <a:rPr lang="en-US" sz="1200" dirty="0"/>
            </a:br>
            <a:r>
              <a:rPr lang="en-US" sz="1200" dirty="0"/>
              <a:t>     Design Considerations</a:t>
            </a:r>
            <a:b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75954" y="406575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5746355"/>
            <a:ext cx="6524805" cy="412340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Solution Description (Algorithms, Modulation, Patterns, Infrastructure, UI</a:t>
            </a:r>
            <a: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  </a:t>
            </a:r>
            <a:b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Functionality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6292" y="9124806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41382" y="3221338"/>
            <a:ext cx="397984" cy="24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26077" y="4436621"/>
            <a:ext cx="434574" cy="241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701800" y="544655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50"/>
            <a:ext cx="2944177" cy="110554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r>
              <a:rPr lang="en-US" sz="1200" dirty="0"/>
              <a:t>Contribution/project goal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>
            <a:off x="5219312" y="9513911"/>
            <a:ext cx="43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132516" y="9383106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C4E1C-6FAC-4FBD-8F18-F52604BE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96" y="9279979"/>
            <a:ext cx="456453" cy="46786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AEA8194-69B9-4C7D-AA7B-614E4BAF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727"/>
            <a:ext cx="1398634" cy="6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79</Words>
  <Application>Microsoft Office PowerPoint</Application>
  <PresentationFormat>מותאם אישית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orgamliel7@walla.com</cp:lastModifiedBy>
  <cp:revision>12</cp:revision>
  <dcterms:created xsi:type="dcterms:W3CDTF">2020-05-21T09:41:20Z</dcterms:created>
  <dcterms:modified xsi:type="dcterms:W3CDTF">2021-04-26T11:31:10Z</dcterms:modified>
</cp:coreProperties>
</file>