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25" d="100"/>
          <a:sy n="125" d="100"/>
        </p:scale>
        <p:origin x="926" y="-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[Poster Describe Research or Software Development Project]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Busy Beaver Project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Presenter: Or Gamliel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Instructor: Dr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Anat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 Paskin </a:t>
            </a:r>
            <a:r>
              <a:rPr lang="en-US" sz="1307" b="1" dirty="0" err="1">
                <a:solidFill>
                  <a:schemeClr val="tx1"/>
                </a:solidFill>
                <a:latin typeface="Calibri"/>
                <a:cs typeface="Arial"/>
              </a:rPr>
              <a:t>Cherniavsky</a:t>
            </a: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</a:t>
            </a:r>
            <a:r>
              <a:rPr lang="en-US" sz="1200" dirty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 Introduction: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In the project, we are trying to proceed on one of the open issues on this subject or thinking of new problem by ourselves.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We will need to understand the problem,  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writing it and describing it correctly.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organizing, arranging and properly translating all the rare articles to fluent Hebrew, will be a decent task.  </a:t>
            </a:r>
            <a:endParaRPr lang="he-IL" sz="1200" dirty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</a:t>
            </a:r>
            <a:br>
              <a:rPr lang="en-US" sz="1200" dirty="0"/>
            </a:br>
            <a:r>
              <a:rPr lang="en-US" sz="1200" dirty="0"/>
              <a:t>     Design Considerations:</a:t>
            </a: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Our way to go will be to read, understand and summarize professional articles on the subject.</a:t>
            </a: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  <a:t>Create a glossary for all the many phrases we come across</a:t>
            </a:r>
            <a:br>
              <a:rPr lang="en-US" sz="12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הגישה בה נקטנו</a:t>
            </a: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(Algorithms, Modulation, Patterns, Infrastructure, UI</a:t>
            </a: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  </a:t>
            </a:r>
            <a:b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6292" y="9124806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240450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My project goal project:</a:t>
            </a:r>
            <a:br>
              <a:rPr lang="en-US" sz="1200" dirty="0"/>
            </a:br>
            <a:r>
              <a:rPr lang="en-US" sz="1200" dirty="0"/>
              <a:t>It will include an important data about Computability theory, and will help to understand the main Busy </a:t>
            </a:r>
            <a:r>
              <a:rPr lang="en-US" sz="1200" dirty="0" err="1"/>
              <a:t>Beavere</a:t>
            </a:r>
            <a:r>
              <a:rPr lang="en-US" sz="1200" dirty="0"/>
              <a:t> problem and will try to offer an optional solutions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219312" y="9513911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132516" y="9383106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C4E1C-6FAC-4FBD-8F18-F52604BE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96" y="9279979"/>
            <a:ext cx="456453" cy="46786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AEA8194-69B9-4C7D-AA7B-614E4BAF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727"/>
            <a:ext cx="1398634" cy="6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203</Words>
  <Application>Microsoft Office PowerPoint</Application>
  <PresentationFormat>מותאם אישית</PresentationFormat>
  <Paragraphs>14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orgamliel7@walla.com</cp:lastModifiedBy>
  <cp:revision>15</cp:revision>
  <dcterms:created xsi:type="dcterms:W3CDTF">2020-05-21T09:41:20Z</dcterms:created>
  <dcterms:modified xsi:type="dcterms:W3CDTF">2021-04-26T16:44:00Z</dcterms:modified>
</cp:coreProperties>
</file>