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100" d="100"/>
          <a:sy n="100" d="100"/>
        </p:scale>
        <p:origin x="1464" y="-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defTabSz="951583"/>
            <a:endParaRPr lang="en-US" sz="1307" b="1" dirty="0">
              <a:solidFill>
                <a:schemeClr val="tx1"/>
              </a:solidFill>
              <a:latin typeface="Calibri"/>
              <a:cs typeface="Arial"/>
            </a:endParaRPr>
          </a:p>
          <a:p>
            <a:pPr defTabSz="951583"/>
            <a:endParaRPr lang="en-US" sz="1307" b="1" dirty="0">
              <a:solidFill>
                <a:schemeClr val="tx1"/>
              </a:solidFill>
              <a:latin typeface="Calibri"/>
              <a:cs typeface="Arial"/>
            </a:endParaRPr>
          </a:p>
          <a:p>
            <a:pPr defTabSz="951583"/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Busy Beaver Project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Presenter: Or Gamliel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Instructor: Dr Anat Paskin Cherniavsky 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3539366" y="1502750"/>
            <a:ext cx="3152036" cy="2349321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2</a:t>
            </a:r>
            <a:r>
              <a:rPr lang="en-US" sz="1200" dirty="0">
                <a:solidFill>
                  <a:srgbClr val="0070C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 Introduction: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In the project, we are trying to </a:t>
            </a:r>
            <a: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proceed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on one of the open issues on this subject or thinking of new problem by ourselves.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We will need to understand the problem,  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writing it and describing it correctly.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organizing, arranging and properly translating all the rare articles to fluent Hebrew, will be a decent task.  </a:t>
            </a:r>
            <a:endParaRPr lang="he-IL" sz="1200" dirty="0">
              <a:solidFill>
                <a:schemeClr val="tx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166596" y="2841385"/>
            <a:ext cx="2944178" cy="262457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he-IL" sz="1200" dirty="0">
                <a:latin typeface="Arial" pitchFamily="34" charset="0"/>
                <a:ea typeface="Tahoma" pitchFamily="34" charset="0"/>
                <a:cs typeface="Arial" pitchFamily="34" charset="0"/>
              </a:rPr>
              <a:t>3</a:t>
            </a:r>
            <a:r>
              <a:rPr lang="en-US" sz="1180" dirty="0">
                <a:solidFill>
                  <a:srgbClr val="0070C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 Methods/algorithms/Alternatives or</a:t>
            </a:r>
            <a:br>
              <a:rPr lang="en-US" sz="1180" dirty="0">
                <a:solidFill>
                  <a:srgbClr val="0070C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180" dirty="0">
                <a:solidFill>
                  <a:srgbClr val="0070C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   Design Considerations:</a:t>
            </a:r>
          </a:p>
          <a:p>
            <a:pPr>
              <a:defRPr/>
            </a:pP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Our way to go will be to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read</a:t>
            </a: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,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understand</a:t>
            </a: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and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summarize</a:t>
            </a: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professional articles on the subject.</a:t>
            </a:r>
            <a:b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Focusing&amp;Expanding</a:t>
            </a: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a sub-problem derived from the BB problem.</a:t>
            </a:r>
          </a:p>
          <a:p>
            <a:pPr>
              <a:defRPr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Create</a:t>
            </a: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a glossary for all the many phrases we come across.</a:t>
            </a:r>
            <a:b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Creating</a:t>
            </a: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quality information in Hebrew on an important scientific topic that is always good to move forward</a:t>
            </a:r>
            <a:r>
              <a:rPr lang="he-IL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in it.</a:t>
            </a:r>
          </a:p>
          <a:p>
            <a:pPr>
              <a:defRPr/>
            </a:pPr>
            <a:b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he-IL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endParaRPr lang="en-US" sz="1200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9" name="Rounded Rectangle 6"/>
          <p:cNvSpPr/>
          <p:nvPr/>
        </p:nvSpPr>
        <p:spPr>
          <a:xfrm>
            <a:off x="3575954" y="4065750"/>
            <a:ext cx="3115448" cy="146692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4. </a:t>
            </a:r>
            <a:r>
              <a:rPr lang="en-US" sz="1200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Our approach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began with the summary of the article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“</a:t>
            </a:r>
            <a:r>
              <a:rPr lang="en-US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The 8000th Busy Beaver number 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eludes ZF set theory”</a:t>
            </a:r>
            <a:r>
              <a:rPr lang="he-IL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by</a:t>
            </a:r>
            <a:r>
              <a:rPr lang="he-IL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Scott Aaronson</a:t>
            </a:r>
            <a:r>
              <a:rPr lang="he-IL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and Adam </a:t>
            </a:r>
            <a:r>
              <a:rPr lang="en-US" sz="1200" dirty="0" err="1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Yedidia</a:t>
            </a:r>
            <a:r>
              <a:rPr lang="he-IL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he-IL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166597" y="5746355"/>
            <a:ext cx="6524805" cy="412340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5. </a:t>
            </a:r>
            <a:r>
              <a:rPr lang="en-US" sz="1180" dirty="0">
                <a:solidFill>
                  <a:srgbClr val="0070C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Solution Description (Algorithms, Modulation, Patterns, Infrastructure, UI,   </a:t>
            </a:r>
            <a:br>
              <a:rPr lang="en-US" sz="1180" dirty="0">
                <a:solidFill>
                  <a:srgbClr val="0070C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180" dirty="0">
                <a:solidFill>
                  <a:srgbClr val="0070C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    Functionality)</a:t>
            </a:r>
            <a:br>
              <a:rPr lang="en-US" sz="1180" dirty="0">
                <a:solidFill>
                  <a:srgbClr val="0070C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pPr rtl="1">
              <a:defRPr/>
            </a:pPr>
            <a:r>
              <a:rPr lang="en-US" sz="1200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Algorithms</a:t>
            </a:r>
            <a:r>
              <a:rPr lang="en-US" sz="1200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–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read, understand and summarize</a:t>
            </a: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professional articles.</a:t>
            </a:r>
            <a:b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Watching lectures dealing with the problem and analyzing them.</a:t>
            </a:r>
            <a:r>
              <a:rPr lang="en-US" sz="1200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pPr rtl="1">
              <a:defRPr/>
            </a:pPr>
            <a:r>
              <a:rPr lang="en-US" sz="12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Modulation</a:t>
            </a:r>
            <a:r>
              <a:rPr lang="en-US" sz="1200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– 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The critical component will be the modulation of the translation of qualitative information into Hebrew in a way that preserves the understanding and clarity of the research.</a:t>
            </a:r>
            <a:r>
              <a:rPr lang="he-IL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pPr rtl="1">
              <a:defRPr/>
            </a:pPr>
            <a:r>
              <a:rPr lang="en-US" sz="12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Infrastructure</a:t>
            </a:r>
            <a:r>
              <a:rPr lang="en-US" sz="1200" i="1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– 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Our infrastructure will include:</a:t>
            </a:r>
          </a:p>
          <a:p>
            <a:pPr rtl="1">
              <a:defRPr/>
            </a:pPr>
            <a:r>
              <a:rPr lang="en-US" sz="1200" i="1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Introduction, description of the problem, problems derived from it, possible solutions, conclusions and summary</a:t>
            </a:r>
          </a:p>
          <a:p>
            <a:pPr rtl="1">
              <a:defRPr/>
            </a:pPr>
            <a:r>
              <a:rPr lang="en-US" sz="1200" i="1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Of course, in "Running Time" we can add new topics that will interest us.</a:t>
            </a:r>
            <a:r>
              <a:rPr lang="he-IL" sz="1200" i="1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  </a:t>
            </a:r>
          </a:p>
          <a:p>
            <a:pPr rtl="1">
              <a:defRPr/>
            </a:pPr>
            <a:r>
              <a:rPr lang="en-US" sz="12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UI</a:t>
            </a:r>
            <a:r>
              <a:rPr lang="en-US" sz="1200" i="1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– 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 comprehensive academic article on this important issue.</a:t>
            </a:r>
          </a:p>
          <a:p>
            <a:pPr rtl="1">
              <a:defRPr/>
            </a:pPr>
            <a:r>
              <a:rPr lang="en-US" sz="12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Functionality</a:t>
            </a:r>
            <a:r>
              <a:rPr lang="en-US" sz="1200" i="1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– 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It’s almost easy to see the practicality that can come out in accessible and relatively rare information in this issue that has been published in the form of an article.</a:t>
            </a:r>
          </a:p>
          <a:p>
            <a:pPr rtl="1">
              <a:defRPr/>
            </a:pPr>
            <a:r>
              <a:rPr lang="en-US" sz="1200" i="1" dirty="0">
                <a:solidFill>
                  <a:schemeClr val="accent6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Students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will be able to use it in their studies, </a:t>
            </a:r>
            <a:r>
              <a:rPr lang="en-US" sz="1200" i="1" dirty="0">
                <a:solidFill>
                  <a:schemeClr val="accent6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curious people 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will be able to learn new things from it and maybe we will find ideas (achievable or imaginary) that can advance the discourse on this topic.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he-IL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4739229-DA93-498A-93F3-E36AC736CA39}"/>
              </a:ext>
            </a:extLst>
          </p:cNvPr>
          <p:cNvSpPr/>
          <p:nvPr/>
        </p:nvSpPr>
        <p:spPr>
          <a:xfrm rot="10800000">
            <a:off x="3141383" y="1911601"/>
            <a:ext cx="397983" cy="2417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ACDA5A-2EDD-4539-A5A7-1A7E2E4C029F}"/>
              </a:ext>
            </a:extLst>
          </p:cNvPr>
          <p:cNvSpPr/>
          <p:nvPr/>
        </p:nvSpPr>
        <p:spPr>
          <a:xfrm rot="10800000">
            <a:off x="3141382" y="3221338"/>
            <a:ext cx="397984" cy="24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B42B5E19-1352-4CD7-BA33-5F59FA87A388}"/>
              </a:ext>
            </a:extLst>
          </p:cNvPr>
          <p:cNvSpPr/>
          <p:nvPr/>
        </p:nvSpPr>
        <p:spPr>
          <a:xfrm rot="10800000">
            <a:off x="3126077" y="4436621"/>
            <a:ext cx="434574" cy="241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34A1CC8-3731-4427-9E37-E524BEB70E91}"/>
              </a:ext>
            </a:extLst>
          </p:cNvPr>
          <p:cNvSpPr/>
          <p:nvPr/>
        </p:nvSpPr>
        <p:spPr>
          <a:xfrm>
            <a:off x="1701800" y="5446552"/>
            <a:ext cx="236752" cy="299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0" y="1301902"/>
            <a:ext cx="3098605" cy="1426057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buFontTx/>
              <a:buAutoNum type="arabicPeriod"/>
              <a:defRPr/>
            </a:pPr>
            <a:r>
              <a:rPr lang="en-US" sz="1200" dirty="0">
                <a:solidFill>
                  <a:srgbClr val="0070C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My project goal project:</a:t>
            </a:r>
            <a:br>
              <a:rPr lang="en-US" sz="1200" dirty="0"/>
            </a:br>
            <a:r>
              <a:rPr lang="en-US" sz="1200" dirty="0">
                <a:highlight>
                  <a:srgbClr val="00FF00"/>
                </a:highlight>
                <a:latin typeface="Arial" pitchFamily="34" charset="0"/>
                <a:ea typeface="Tahoma" pitchFamily="34" charset="0"/>
                <a:cs typeface="Arial" pitchFamily="34" charset="0"/>
              </a:rPr>
              <a:t>Survey</a:t>
            </a: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of one of the most critical problems of computability theory.</a:t>
            </a:r>
            <a:r>
              <a:rPr lang="he-IL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b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First, I will try to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get familiar </a:t>
            </a: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with the issue&amp;technical terms, and then</a:t>
            </a:r>
            <a:b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write</a:t>
            </a: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an Hebrew survey,</a:t>
            </a:r>
            <a:b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that hopefully will help other people</a:t>
            </a:r>
            <a:endParaRPr lang="he-IL" sz="1200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9D1D0-6211-48F5-B887-977D5BA10AE3}"/>
              </a:ext>
            </a:extLst>
          </p:cNvPr>
          <p:cNvCxnSpPr>
            <a:cxnSpLocks/>
          </p:cNvCxnSpPr>
          <p:nvPr/>
        </p:nvCxnSpPr>
        <p:spPr>
          <a:xfrm>
            <a:off x="5219312" y="9513911"/>
            <a:ext cx="43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3F334E-0FC7-49AB-A5E6-5E33276B81C9}"/>
              </a:ext>
            </a:extLst>
          </p:cNvPr>
          <p:cNvSpPr txBox="1"/>
          <p:nvPr/>
        </p:nvSpPr>
        <p:spPr>
          <a:xfrm>
            <a:off x="3132516" y="9383106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100" dirty="0"/>
              <a:t>Scan </a:t>
            </a:r>
            <a:r>
              <a:rPr lang="en-US" sz="1100" dirty="0" err="1"/>
              <a:t>QRCode</a:t>
            </a:r>
            <a:r>
              <a:rPr lang="en-US" sz="1100" dirty="0"/>
              <a:t> for full Instructions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AEA8194-69B9-4C7D-AA7B-614E4BAF8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727"/>
            <a:ext cx="1398634" cy="694746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7BC0FC8-2A23-45BC-B1A1-1F298AFFB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361" y="9308620"/>
            <a:ext cx="497847" cy="49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1707</TotalTime>
  <Words>450</Words>
  <Application>Microsoft Office PowerPoint</Application>
  <PresentationFormat>מותאם אישית</PresentationFormat>
  <Paragraphs>24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orgamliel7@walla.com</cp:lastModifiedBy>
  <cp:revision>32</cp:revision>
  <dcterms:created xsi:type="dcterms:W3CDTF">2020-05-21T09:41:20Z</dcterms:created>
  <dcterms:modified xsi:type="dcterms:W3CDTF">2021-05-12T12:33:57Z</dcterms:modified>
</cp:coreProperties>
</file>