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0083" r:id="rId1"/>
  </p:sldMasterIdLst>
  <p:notesMasterIdLst>
    <p:notesMasterId r:id="rId4"/>
  </p:notesMasterIdLst>
  <p:handoutMasterIdLst>
    <p:handoutMasterId r:id="rId5"/>
  </p:handoutMasterIdLst>
  <p:sldIdLst>
    <p:sldId id="291" r:id="rId2"/>
    <p:sldId id="290" r:id="rId3"/>
  </p:sldIdLst>
  <p:sldSz cx="12188825" cy="6858000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1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29" y="-230"/>
      </p:cViewPr>
      <p:guideLst>
        <p:guide orient="horz"/>
        <p:guide pos="7677"/>
      </p:guideLst>
    </p:cSldViewPr>
  </p:slideViewPr>
  <p:outlineViewPr>
    <p:cViewPr>
      <p:scale>
        <a:sx n="33" d="100"/>
        <a:sy n="33" d="100"/>
      </p:scale>
      <p:origin x="0" y="4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558" y="-96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45664-22EE-4ABC-9E65-DE7DA2873FBC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191D-6894-48BF-A837-7AB9A8CB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6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wrap="square" lIns="93276" tIns="46638" rIns="93276" bIns="46638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100" y="0"/>
            <a:ext cx="3043238" cy="465138"/>
          </a:xfrm>
          <a:prstGeom prst="rect">
            <a:avLst/>
          </a:prstGeom>
        </p:spPr>
        <p:txBody>
          <a:bodyPr vert="horz" wrap="square" lIns="93276" tIns="46638" rIns="93276" bIns="466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B56F47FE-7383-4E46-9AE2-1D61C1408232}" type="datetimeFigureOut">
              <a:rPr lang="en-US"/>
              <a:pPr>
                <a:defRPr/>
              </a:pPr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2039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6" tIns="46638" rIns="93276" bIns="4663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3" y="4421188"/>
            <a:ext cx="5613400" cy="4187825"/>
          </a:xfrm>
          <a:prstGeom prst="rect">
            <a:avLst/>
          </a:prstGeom>
        </p:spPr>
        <p:txBody>
          <a:bodyPr vert="horz" lIns="93276" tIns="46638" rIns="93276" bIns="4663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3238" cy="465138"/>
          </a:xfrm>
          <a:prstGeom prst="rect">
            <a:avLst/>
          </a:prstGeom>
        </p:spPr>
        <p:txBody>
          <a:bodyPr vert="horz" wrap="square" lIns="93276" tIns="46638" rIns="93276" bIns="46638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100" y="8839200"/>
            <a:ext cx="3043238" cy="465138"/>
          </a:xfrm>
          <a:prstGeom prst="rect">
            <a:avLst/>
          </a:prstGeom>
        </p:spPr>
        <p:txBody>
          <a:bodyPr vert="horz" wrap="square" lIns="93276" tIns="46638" rIns="93276" bIns="466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E711A0E-5671-40B9-BC35-C8B721ED0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20395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453A5-B96A-4E95-BA5B-9CE06E0E8C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y circuitry" descr="G:\_55906_Brand_Integration\_PPT_Template\R4_20151119\Images\Title_Circuitry_G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0"/>
            <a:ext cx="12187239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35" y="4378200"/>
            <a:ext cx="341698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>
          <a:xfrm>
            <a:off x="2" y="4662176"/>
            <a:ext cx="7651797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373" y="2578608"/>
            <a:ext cx="7130463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 smtClean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373" y="4992081"/>
            <a:ext cx="7130463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371" y="5420899"/>
            <a:ext cx="7130463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pyright"/>
          <p:cNvSpPr txBox="1">
            <a:spLocks/>
          </p:cNvSpPr>
          <p:nvPr/>
        </p:nvSpPr>
        <p:spPr>
          <a:xfrm>
            <a:off x="411373" y="6629402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</a:t>
            </a:r>
            <a:r>
              <a:rPr lang="en-US" sz="800" baseline="0" dirty="0" smtClean="0">
                <a:solidFill>
                  <a:srgbClr val="4D4D4F"/>
                </a:solidFill>
              </a:rPr>
              <a:t> </a:t>
            </a:r>
            <a:r>
              <a:rPr lang="en-US" sz="800" dirty="0" smtClean="0">
                <a:solidFill>
                  <a:srgbClr val="4D4D4F"/>
                </a:solidFill>
              </a:rPr>
              <a:t>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2540316" cy="2514600"/>
          </a:xfrm>
          <a:prstGeom prst="rect">
            <a:avLst/>
          </a:prstGeom>
          <a:gradFill flip="none" rotWithShape="1">
            <a:gsLst>
              <a:gs pos="11000">
                <a:schemeClr val="bg1">
                  <a:alpha val="82000"/>
                </a:schemeClr>
              </a:gs>
              <a:gs pos="49000">
                <a:schemeClr val="bg1">
                  <a:alpha val="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Internal Project Headlines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402063" y="6711957"/>
            <a:ext cx="4511558" cy="92075"/>
          </a:xfrm>
          <a:prstGeom prst="rect">
            <a:avLst/>
          </a:prstGeom>
        </p:spPr>
        <p:txBody>
          <a:bodyPr/>
          <a:lstStyle>
            <a:lvl1pPr algn="l" fontAlgn="base">
              <a:spcBef>
                <a:spcPct val="0"/>
              </a:spcBef>
              <a:spcAft>
                <a:spcPct val="0"/>
              </a:spcAft>
              <a:defRPr sz="600">
                <a:solidFill>
                  <a:prstClr val="white">
                    <a:lumMod val="50000"/>
                  </a:prstClr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9"/>
          </p:nvPr>
        </p:nvSpPr>
        <p:spPr>
          <a:xfrm>
            <a:off x="727944" y="1436695"/>
            <a:ext cx="10764680" cy="33239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527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12897" y="551311"/>
            <a:ext cx="1136303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897" y="1371602"/>
            <a:ext cx="1136303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11373" y="662940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 smtClean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550" y="6629402"/>
            <a:ext cx="4387420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 smtClean="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  <a:endParaRPr lang="en-US" sz="800" dirty="0">
              <a:solidFill>
                <a:srgbClr val="4D4D4F"/>
              </a:solidFill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0840" y="6629402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289" y="6511510"/>
            <a:ext cx="1510906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>
          <a:xfrm>
            <a:off x="0" y="0"/>
            <a:ext cx="12188825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086" r:id="rId1"/>
    <p:sldLayoutId id="2147490095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10027" y="2579724"/>
            <a:ext cx="7373047" cy="1816100"/>
          </a:xfrm>
          <a:effectLst/>
        </p:spPr>
        <p:txBody>
          <a:bodyPr/>
          <a:lstStyle/>
          <a:p>
            <a:pPr>
              <a:defRPr/>
            </a:pPr>
            <a:r>
              <a:rPr lang="en-US" dirty="0"/>
              <a:t>Switch Group 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Senior </a:t>
            </a:r>
            <a:r>
              <a:rPr lang="en-US" dirty="0"/>
              <a:t>Staff Meeting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>
                <a:cs typeface="Arial" charset="0"/>
              </a:rPr>
              <a:t>Switch Group Senior Staff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39" y="4378200"/>
            <a:ext cx="3416989" cy="46318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" y="4662176"/>
            <a:ext cx="7651797" cy="0"/>
            <a:chOff x="317625" y="4690751"/>
            <a:chExt cx="7653791" cy="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1023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5593" y="303661"/>
            <a:ext cx="11363032" cy="366254"/>
          </a:xfrm>
        </p:spPr>
        <p:txBody>
          <a:bodyPr/>
          <a:lstStyle/>
          <a:p>
            <a:r>
              <a:rPr lang="en-US" dirty="0" smtClean="0"/>
              <a:t>Internal Project Headlines</a:t>
            </a:r>
            <a:endParaRPr lang="en-US" dirty="0"/>
          </a:p>
        </p:txBody>
      </p:sp>
      <p:graphicFrame>
        <p:nvGraphicFramePr>
          <p:cNvPr id="8" name="Content Placeholder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17404"/>
              </p:ext>
            </p:extLst>
          </p:nvPr>
        </p:nvGraphicFramePr>
        <p:xfrm>
          <a:off x="341990" y="748153"/>
          <a:ext cx="11618959" cy="244475"/>
        </p:xfrm>
        <a:graphic>
          <a:graphicData uri="http://schemas.openxmlformats.org/drawingml/2006/table">
            <a:tbl>
              <a:tblPr/>
              <a:tblGrid>
                <a:gridCol w="225639"/>
                <a:gridCol w="744243"/>
                <a:gridCol w="1449187"/>
                <a:gridCol w="1844770"/>
                <a:gridCol w="735512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marL="60939" marR="60939" marT="45725" marB="45725" horzOverflow="overflow">
                    <a:lnL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IPM</a:t>
                      </a:r>
                    </a:p>
                  </a:txBody>
                  <a:tcPr marL="60939" marR="60939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</a:t>
                      </a:r>
                    </a:p>
                  </a:txBody>
                  <a:tcPr marL="60939" marR="60939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NT Milestone</a:t>
                      </a:r>
                    </a:p>
                  </a:txBody>
                  <a:tcPr marL="60939" marR="60939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Headline</a:t>
                      </a:r>
                    </a:p>
                  </a:txBody>
                  <a:tcPr marL="60939" marR="60939" marT="45725" marB="45725" horzOverflow="overflow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931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oadcom_Ltd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Broadcom_Ltd_Theme</Template>
  <TotalTime>3846</TotalTime>
  <Words>19</Words>
  <Application>Microsoft Office PowerPoint</Application>
  <PresentationFormat>Custom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2_Broadcom_Ltd_Theme</vt:lpstr>
      <vt:lpstr>PowerPoint Presentation</vt:lpstr>
      <vt:lpstr>Internal Project Headlines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bsuarez@broadcom.com</dc:creator>
  <cp:lastModifiedBy>Vinh Tran</cp:lastModifiedBy>
  <cp:revision>330</cp:revision>
  <cp:lastPrinted>2014-10-07T00:26:58Z</cp:lastPrinted>
  <dcterms:created xsi:type="dcterms:W3CDTF">2012-02-06T16:39:45Z</dcterms:created>
  <dcterms:modified xsi:type="dcterms:W3CDTF">2016-02-11T23:55:24Z</dcterms:modified>
</cp:coreProperties>
</file>