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2720" saveSubsetFonts="1">
  <p:sldMasterIdLst>
    <p:sldMasterId id="2147483948" r:id="rId4"/>
  </p:sldMasterIdLst>
  <p:notesMasterIdLst>
    <p:notesMasterId r:id="rId7"/>
  </p:notesMasterIdLst>
  <p:sldIdLst>
    <p:sldId id="596" r:id="rId5"/>
    <p:sldId id="595" r:id="rId6"/>
  </p:sldIdLst>
  <p:sldSz cx="12192000" cy="6858000"/>
  <p:notesSz cx="7019925" cy="9305925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khamisy" initials="a" lastIdx="2" clrIdx="0"/>
  <p:cmAuthor id="1" name="samirs" initials="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A500"/>
    <a:srgbClr val="FF9933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 - Header: accent1, Total: lt2, Body font, Outer shadow">
    <a:tblBg>
      <a:fill>
        <a:solidFill>
          <a:srgbClr val="F2F2F2"/>
        </a:solidFill>
      </a:fill>
      <a:effect>
        <a:effectLst>
          <a:outerShdw blurRad="63500" sx="101000" sy="101000" algn="ctr" rotWithShape="0">
            <a:prstClr val="black">
              <a:alpha val="30000"/>
            </a:prstClr>
          </a:outerShdw>
        </a:effectLst>
      </a:effect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0E0E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0E0E0"/>
          </a:solidFill>
        </a:fill>
      </a:tcStyle>
    </a:band1V>
    <a:band2V>
      <a:tcStyle>
        <a:tcBdr/>
      </a:tcStyle>
    </a:band2V>
    <a:lastCol>
      <a:tcTxStyle b="on">
        <a:schemeClr val="lt1"/>
      </a:tcTxStyle>
      <a:tcStyle>
        <a:tcBdr/>
        <a:fill>
          <a:solidFill>
            <a:schemeClr val="lt2">
              <a:alpha val="66666"/>
            </a:schemeClr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>
              <a:alpha val="66666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 - Header: custom, Total: lt2, Body font, Outer shadow">
    <a:tblBg>
      <a:fill>
        <a:solidFill>
          <a:srgbClr val="F2F2F2"/>
        </a:solidFill>
      </a:fill>
      <a:effect>
        <a:effectLst>
          <a:outerShdw blurRad="63500" sx="101000" sy="101000" algn="ctr" rotWithShape="0">
            <a:prstClr val="black">
              <a:alpha val="30000"/>
            </a:prstClr>
          </a:outerShdw>
        </a:effectLst>
      </a:effect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0E0E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0E0E0"/>
          </a:solidFill>
        </a:fill>
      </a:tcStyle>
    </a:band1V>
    <a:band2V>
      <a:tcStyle>
        <a:tcBdr/>
      </a:tcStyle>
    </a:band2V>
    <a:lastCol>
      <a:tcTxStyle b="on">
        <a:schemeClr val="lt1"/>
      </a:tcTxStyle>
      <a:tcStyle>
        <a:tcBdr/>
        <a:fill>
          <a:solidFill>
            <a:schemeClr val="lt2">
              <a:alpha val="66666"/>
            </a:schemeClr>
          </a:solidFill>
        </a:fill>
      </a:tcStyle>
    </a:lastCol>
    <a:firstCol>
      <a:tcTxStyle b="on">
        <a:schemeClr val="lt1"/>
      </a:tcTxStyle>
      <a:tcStyle>
        <a:tcBdr/>
        <a:fill>
          <a:solidFill>
            <a:srgbClr val="C41230">
              <a:alpha val="66666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4123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5909" autoAdjust="0"/>
  </p:normalViewPr>
  <p:slideViewPr>
    <p:cSldViewPr snapToGrid="0">
      <p:cViewPr varScale="1">
        <p:scale>
          <a:sx n="89" d="100"/>
          <a:sy n="89" d="100"/>
        </p:scale>
        <p:origin x="-667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7"/>
          </a:xfrm>
          <a:prstGeom prst="rect">
            <a:avLst/>
          </a:prstGeom>
        </p:spPr>
        <p:txBody>
          <a:bodyPr vert="horz" lIns="93276" tIns="46638" rIns="93276" bIns="466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7"/>
          </a:xfrm>
          <a:prstGeom prst="rect">
            <a:avLst/>
          </a:prstGeom>
        </p:spPr>
        <p:txBody>
          <a:bodyPr vert="horz" lIns="93276" tIns="46638" rIns="93276" bIns="466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31FD6A-035D-47E5-974E-7C9B945AAC82}" type="datetimeFigureOut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2039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6" tIns="46638" rIns="93276" bIns="4663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7"/>
          </a:xfrm>
          <a:prstGeom prst="rect">
            <a:avLst/>
          </a:prstGeom>
        </p:spPr>
        <p:txBody>
          <a:bodyPr vert="horz" lIns="93276" tIns="46638" rIns="93276" bIns="4663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3"/>
            <a:ext cx="3041968" cy="465297"/>
          </a:xfrm>
          <a:prstGeom prst="rect">
            <a:avLst/>
          </a:prstGeom>
        </p:spPr>
        <p:txBody>
          <a:bodyPr vert="horz" lIns="93276" tIns="46638" rIns="93276" bIns="466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3"/>
            <a:ext cx="3041968" cy="465297"/>
          </a:xfrm>
          <a:prstGeom prst="rect">
            <a:avLst/>
          </a:prstGeom>
        </p:spPr>
        <p:txBody>
          <a:bodyPr vert="horz" lIns="93276" tIns="46638" rIns="93276" bIns="466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693EF1-3A4C-48B8-B064-E2C5A8989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453A5-B96A-4E95-BA5B-9CE06E0E8C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3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693EF1-3A4C-48B8-B064-E2C5A89898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y circuitry" descr="G:\_55906_Brand_Integration\_PPT_Template\R4_20151119\Images\Title_Circuitry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0"/>
            <a:ext cx="12190413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23" y="4378200"/>
            <a:ext cx="341787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>
          <a:xfrm>
            <a:off x="2" y="4662176"/>
            <a:ext cx="7653791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411480" y="2578608"/>
            <a:ext cx="713232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4992081"/>
            <a:ext cx="713232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79" y="5420899"/>
            <a:ext cx="713232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411480" y="6629402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2540977" cy="25146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2000"/>
                </a:schemeClr>
              </a:gs>
              <a:gs pos="49000">
                <a:schemeClr val="bg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371602"/>
            <a:ext cx="11365992" cy="1479379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>
            <a:fillRect/>
          </a:stretch>
        </p:blipFill>
        <p:spPr bwMode="auto">
          <a:xfrm>
            <a:off x="0" y="2786065"/>
            <a:ext cx="121920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13004" y="551311"/>
            <a:ext cx="11365992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004" y="1371602"/>
            <a:ext cx="11365992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11480" y="662940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 smtClean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832767" y="6629402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71015" y="6629402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1" y="6511510"/>
            <a:ext cx="1511300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5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10134" y="2579724"/>
            <a:ext cx="7565466" cy="1816100"/>
          </a:xfrm>
          <a:effectLst/>
        </p:spPr>
        <p:txBody>
          <a:bodyPr/>
          <a:lstStyle/>
          <a:p>
            <a:r>
              <a:rPr lang="en-US" dirty="0" smtClean="0"/>
              <a:t>Switch Customer Headlines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23" y="4378200"/>
            <a:ext cx="3417878" cy="46318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0" y="4662176"/>
            <a:ext cx="7653791" cy="0"/>
            <a:chOff x="317625" y="4690751"/>
            <a:chExt cx="7653791" cy="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3947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556" y="309883"/>
            <a:ext cx="10411884" cy="313932"/>
          </a:xfrm>
        </p:spPr>
        <p:txBody>
          <a:bodyPr/>
          <a:lstStyle/>
          <a:p>
            <a:r>
              <a:rPr lang="en-US" dirty="0"/>
              <a:t>Customer Headlines</a:t>
            </a:r>
          </a:p>
        </p:txBody>
      </p:sp>
      <p:graphicFrame>
        <p:nvGraphicFramePr>
          <p:cNvPr id="8" name="Content Placeholder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31962"/>
              </p:ext>
            </p:extLst>
          </p:nvPr>
        </p:nvGraphicFramePr>
        <p:xfrm>
          <a:off x="309434" y="663990"/>
          <a:ext cx="11514531" cy="318470"/>
        </p:xfrm>
        <a:graphic>
          <a:graphicData uri="http://schemas.openxmlformats.org/drawingml/2006/table">
            <a:tbl>
              <a:tblPr/>
              <a:tblGrid>
                <a:gridCol w="277707"/>
                <a:gridCol w="644445"/>
                <a:gridCol w="1404257"/>
                <a:gridCol w="925285"/>
                <a:gridCol w="8262837"/>
              </a:tblGrid>
              <a:tr h="318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60955" marR="60955" marT="45725" marB="45725" horzOverflow="overflow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CPM</a:t>
                      </a:r>
                    </a:p>
                  </a:txBody>
                  <a:tcPr marL="60955" marR="60955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 / FCS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0955" marR="60955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Chip / SDK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0955" marR="60955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Headline</a:t>
                      </a:r>
                    </a:p>
                  </a:txBody>
                  <a:tcPr marL="60955" marR="60955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Broadcom_Ltd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F0BE74DAD7C449ABC0F2EC102F4AD" ma:contentTypeVersion="2" ma:contentTypeDescription="Create a new document." ma:contentTypeScope="" ma:versionID="8e016f0e0b43a940f1e6f24d82fbdc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812569bf845d1dc37b93016bba9e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504436-2DC4-47F6-86D2-D9925BF0B2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A29B41-FBA2-4542-AD50-9C48475092B8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BEBDD9B-8ACE-4957-8D55-7C776652E0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BRCM_Red_16x9</Template>
  <TotalTime>30907</TotalTime>
  <Words>16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Broadcom_Ltd_Theme</vt:lpstr>
      <vt:lpstr>PowerPoint Presentation</vt:lpstr>
      <vt:lpstr>Customer Headlines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bsuarez@broadcom.com</dc:creator>
  <cp:lastModifiedBy>Vinh Tran</cp:lastModifiedBy>
  <cp:revision>368</cp:revision>
  <cp:lastPrinted>2015-08-18T17:30:11Z</cp:lastPrinted>
  <dcterms:created xsi:type="dcterms:W3CDTF">2013-08-07T21:41:52Z</dcterms:created>
  <dcterms:modified xsi:type="dcterms:W3CDTF">2016-04-01T18:12:12Z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t Document Type">
    <vt:lpwstr>App Notes</vt:lpwstr>
  </property>
  <property fmtid="{D5CDD505-2E9C-101B-9397-08002B2CF9AE}" pid="3" name="ContentTypeId">
    <vt:lpwstr>0x010100DFDF0BE74DAD7C449ABC0F2EC102F4AD</vt:lpwstr>
  </property>
  <property fmtid="{D5CDD505-2E9C-101B-9397-08002B2CF9AE}" pid="4" name="AutoClassify">
    <vt:bool>true</vt:bool>
  </property>
  <property fmtid="{D5CDD505-2E9C-101B-9397-08002B2CF9AE}" pid="5" name="Chip Revision">
    <vt:lpwstr>A0</vt:lpwstr>
  </property>
  <property fmtid="{D5CDD505-2E9C-101B-9397-08002B2CF9AE}" pid="6" name="_NewReviewCycle">
    <vt:lpwstr/>
  </property>
</Properties>
</file>