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84D5-D1D5-4955-BFFC-D611F51D9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9D701-3BCB-4C2E-A8CC-9AE988052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B08BA-9511-4608-9809-FFFEE4DF7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3E4F-48D5-4B42-AC85-A6560AE6E0FC}" type="datetimeFigureOut">
              <a:rPr lang="nl-BE" smtClean="0"/>
              <a:t>2/05/2022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661BF-D89C-4E6D-BF4F-EE4C2F448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32C9A-F4C9-4B5A-8350-A9CED82E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9B98-3197-4694-8FB3-94D9C3CB36A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700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8F64-8793-4477-89D0-2D47A1F2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8C15E-6370-476F-B340-AA9B6AD3C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FB2C1-A9CD-40B9-8413-AFD0A573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3E4F-48D5-4B42-AC85-A6560AE6E0FC}" type="datetimeFigureOut">
              <a:rPr lang="nl-BE" smtClean="0"/>
              <a:t>2/05/2022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9ABDB-4091-4C4C-B04A-7C330826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8918A-288A-4187-AD9A-7F0BE1A1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9B98-3197-4694-8FB3-94D9C3CB36A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32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FCC9A-46E1-4F89-991E-36DDFF626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306F9-8E80-4C66-B72A-75AD9E2D1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C3AD2-5F11-42F5-B3DF-2DE68374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3E4F-48D5-4B42-AC85-A6560AE6E0FC}" type="datetimeFigureOut">
              <a:rPr lang="nl-BE" smtClean="0"/>
              <a:t>2/05/2022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2E98D-80E5-4735-A401-8653F2501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B017A-9B63-494F-9C99-49015275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9B98-3197-4694-8FB3-94D9C3CB36A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96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FA03-7DED-42E3-9795-F02808F5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F017-DAE5-4168-A93A-8484054CF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5602E-3B93-4EBD-8FAD-BDB69F82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3E4F-48D5-4B42-AC85-A6560AE6E0FC}" type="datetimeFigureOut">
              <a:rPr lang="nl-BE" smtClean="0"/>
              <a:t>2/05/2022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B4FC8-055E-415A-B6B3-D65EB762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9002B-6BC1-4697-893E-BDA8CCDA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9B98-3197-4694-8FB3-94D9C3CB36A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280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E6AE-864E-45E9-8319-46DADB5AD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7D64E-C403-4B0D-9E38-B17AD9D5F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3F7F9-BDCC-4256-AB7A-1E858AC1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3E4F-48D5-4B42-AC85-A6560AE6E0FC}" type="datetimeFigureOut">
              <a:rPr lang="nl-BE" smtClean="0"/>
              <a:t>2/05/2022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215B6-2E05-4C91-AAAE-435CF9A8D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B969F-A3BC-4736-A9D2-A353417D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9B98-3197-4694-8FB3-94D9C3CB36A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279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0447-E07D-437C-BFE7-88C3860F9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7605F-8D24-43A6-A182-AA6C3CAF4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1BFA6-EE08-4655-9144-7CBB0D0AA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E1B23-48F2-4145-9EE7-104B6B90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3E4F-48D5-4B42-AC85-A6560AE6E0FC}" type="datetimeFigureOut">
              <a:rPr lang="nl-BE" smtClean="0"/>
              <a:t>2/05/2022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2A03C-FD56-4CE9-8890-819BD3E64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961FA-86B3-4BEF-AB4C-99C88960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9B98-3197-4694-8FB3-94D9C3CB36A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937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A2450-FF79-43F2-8F27-12746CB3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C0ABB-6D4E-44C6-852E-47971A7FA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F36C9-4AE8-4EF9-BBB6-A07EE18FA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034BD-2D5F-4239-8589-91C830F76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142F2E-8356-4BAF-894F-0C67C1C23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B1E918-7198-4042-949E-13B126B67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3E4F-48D5-4B42-AC85-A6560AE6E0FC}" type="datetimeFigureOut">
              <a:rPr lang="nl-BE" smtClean="0"/>
              <a:t>2/05/2022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B346-0833-4D38-BA64-8DB6CBA3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1DCD82-195A-4568-AC71-6F082E23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9B98-3197-4694-8FB3-94D9C3CB36A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559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FA24-C6D0-48AA-9BBA-58C12AB91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E642C-0D6D-4064-B0D4-E857D1A9C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3E4F-48D5-4B42-AC85-A6560AE6E0FC}" type="datetimeFigureOut">
              <a:rPr lang="nl-BE" smtClean="0"/>
              <a:t>2/05/2022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53069-5A46-42B3-8D94-D8202F02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5C3F8-2FBD-48DE-B935-88A062E5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9B98-3197-4694-8FB3-94D9C3CB36A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062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A37E7-89B9-4F07-8B8E-F7FCBDE3D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3E4F-48D5-4B42-AC85-A6560AE6E0FC}" type="datetimeFigureOut">
              <a:rPr lang="nl-BE" smtClean="0"/>
              <a:t>2/05/2022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770964-3DB5-420C-9D5E-BDA48D32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EF235-E1DA-462D-A744-D59B5589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9B98-3197-4694-8FB3-94D9C3CB36A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677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B422-38BB-4D91-BE15-7C0C21B8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A0D8B-2223-4C4E-AECC-05363CC38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6179D-9A0E-4816-84E9-AB393786C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EAA67-7BCB-488F-B793-1CD2E9F6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3E4F-48D5-4B42-AC85-A6560AE6E0FC}" type="datetimeFigureOut">
              <a:rPr lang="nl-BE" smtClean="0"/>
              <a:t>2/05/2022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D2496-3333-4B4B-B6E1-9D4A16963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C5668-0CEF-45EB-AFA0-CCE91E0F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9B98-3197-4694-8FB3-94D9C3CB36A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009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E16D3-4EB2-4C8A-B6AD-2F4C8ACED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72C43B-455E-46F3-B6DE-38B24C7DA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9EA81-2941-4ADA-8A13-704F33284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11F54-B30B-406C-84CF-A5C97A3B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3E4F-48D5-4B42-AC85-A6560AE6E0FC}" type="datetimeFigureOut">
              <a:rPr lang="nl-BE" smtClean="0"/>
              <a:t>2/05/2022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00CC0-0F48-4C39-B08B-2ADE2AE4D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96115-D11C-4760-8711-62E976E2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9B98-3197-4694-8FB3-94D9C3CB36A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02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86138-AFE9-45DC-8D60-143D6B68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A310F-B6BD-4B52-8CD6-DD106D0FC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6C04D-D408-4437-B48E-AED39B93C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93E4F-48D5-4B42-AC85-A6560AE6E0FC}" type="datetimeFigureOut">
              <a:rPr lang="nl-BE" smtClean="0"/>
              <a:t>2/05/2022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29E11-17A3-4B3F-BA96-CC37189DB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1A09D-2028-4CEA-9867-C3BCAB327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59B98-3197-4694-8FB3-94D9C3CB36A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177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A4689C-9D56-4E30-B1FA-E223FF24BE4D}"/>
              </a:ext>
            </a:extLst>
          </p:cNvPr>
          <p:cNvSpPr/>
          <p:nvPr/>
        </p:nvSpPr>
        <p:spPr>
          <a:xfrm>
            <a:off x="413655" y="4189193"/>
            <a:ext cx="3054285" cy="178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Organimmo Software</a:t>
            </a:r>
            <a:br>
              <a:rPr lang="en-US" dirty="0"/>
            </a:br>
            <a:r>
              <a:rPr lang="en-US" dirty="0"/>
              <a:t>(WinForms / </a:t>
            </a:r>
            <a:r>
              <a:rPr lang="en-US" dirty="0" err="1"/>
              <a:t>Blazor</a:t>
            </a:r>
            <a:r>
              <a:rPr lang="en-US" dirty="0"/>
              <a:t> / …)</a:t>
            </a:r>
            <a:endParaRPr lang="nl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BC6529-969E-4322-B5E5-6F393B3D3E46}"/>
              </a:ext>
            </a:extLst>
          </p:cNvPr>
          <p:cNvSpPr/>
          <p:nvPr/>
        </p:nvSpPr>
        <p:spPr>
          <a:xfrm>
            <a:off x="1266738" y="4460713"/>
            <a:ext cx="1971412" cy="4530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Corrigeren</a:t>
            </a:r>
            <a:r>
              <a:rPr lang="en-US" dirty="0"/>
              <a:t>…</a:t>
            </a:r>
            <a:endParaRPr lang="nl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50F2B4-8D25-4FB8-9C6D-3D98D8ED679F}"/>
              </a:ext>
            </a:extLst>
          </p:cNvPr>
          <p:cNvSpPr/>
          <p:nvPr/>
        </p:nvSpPr>
        <p:spPr>
          <a:xfrm>
            <a:off x="4568857" y="518442"/>
            <a:ext cx="3054285" cy="178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Corrigeren</a:t>
            </a:r>
            <a:r>
              <a:rPr lang="en-US" dirty="0"/>
              <a:t> </a:t>
            </a:r>
            <a:r>
              <a:rPr lang="en-US" dirty="0" err="1"/>
              <a:t>vertalingen</a:t>
            </a:r>
            <a:endParaRPr lang="en-US" dirty="0"/>
          </a:p>
          <a:p>
            <a:pPr algn="ctr"/>
            <a:r>
              <a:rPr lang="en-US" dirty="0"/>
              <a:t>Website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.net</a:t>
            </a:r>
            <a:r>
              <a:rPr lang="en-US" dirty="0"/>
              <a:t> 6 – </a:t>
            </a:r>
            <a:r>
              <a:rPr lang="en-US" dirty="0" err="1"/>
              <a:t>Blazor</a:t>
            </a:r>
            <a:r>
              <a:rPr lang="en-US" dirty="0"/>
              <a:t> server of Razor pages)</a:t>
            </a:r>
            <a:endParaRPr lang="nl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DE527F-F205-496A-ACDE-42CE57009FED}"/>
              </a:ext>
            </a:extLst>
          </p:cNvPr>
          <p:cNvSpPr txBox="1"/>
          <p:nvPr/>
        </p:nvSpPr>
        <p:spPr>
          <a:xfrm>
            <a:off x="1008775" y="2304237"/>
            <a:ext cx="169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POST</a:t>
            </a:r>
            <a:br>
              <a:rPr lang="en-US" dirty="0"/>
            </a:br>
            <a:r>
              <a:rPr lang="en-US" dirty="0" err="1"/>
              <a:t>Json</a:t>
            </a:r>
            <a:r>
              <a:rPr lang="en-US" dirty="0"/>
              <a:t> data</a:t>
            </a:r>
            <a:endParaRPr lang="nl-BE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242A878-2B58-45C7-BC94-099F7B788941}"/>
              </a:ext>
            </a:extLst>
          </p:cNvPr>
          <p:cNvCxnSpPr>
            <a:stCxn id="5" idx="0"/>
            <a:endCxn id="6" idx="1"/>
          </p:cNvCxnSpPr>
          <p:nvPr/>
        </p:nvCxnSpPr>
        <p:spPr>
          <a:xfrm rot="5400000" flipH="1" flipV="1">
            <a:off x="1884931" y="1776788"/>
            <a:ext cx="3051438" cy="23164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3E2C314-412F-41DB-AED5-4F25CAB9D58A}"/>
              </a:ext>
            </a:extLst>
          </p:cNvPr>
          <p:cNvSpPr/>
          <p:nvPr/>
        </p:nvSpPr>
        <p:spPr>
          <a:xfrm>
            <a:off x="8431578" y="3802191"/>
            <a:ext cx="2726422" cy="774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  <a:endParaRPr lang="nl-B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B9B41B-9C4E-49C6-BD5E-45E2532D6C5A}"/>
              </a:ext>
            </a:extLst>
          </p:cNvPr>
          <p:cNvSpPr/>
          <p:nvPr/>
        </p:nvSpPr>
        <p:spPr>
          <a:xfrm>
            <a:off x="8431578" y="5196856"/>
            <a:ext cx="2726422" cy="7740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nl-BE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C5679F4-9F9F-4B2B-BDB6-82995B8E607F}"/>
              </a:ext>
            </a:extLst>
          </p:cNvPr>
          <p:cNvCxnSpPr>
            <a:cxnSpLocks/>
            <a:stCxn id="6" idx="3"/>
            <a:endCxn id="15" idx="0"/>
          </p:cNvCxnSpPr>
          <p:nvPr/>
        </p:nvCxnSpPr>
        <p:spPr>
          <a:xfrm>
            <a:off x="7623142" y="1409275"/>
            <a:ext cx="2171647" cy="239291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AE71EDE2-E963-42B9-8DBB-0705C5D79408}"/>
              </a:ext>
            </a:extLst>
          </p:cNvPr>
          <p:cNvSpPr/>
          <p:nvPr/>
        </p:nvSpPr>
        <p:spPr>
          <a:xfrm>
            <a:off x="5303240" y="4913719"/>
            <a:ext cx="1585519" cy="8156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  <a:endParaRPr lang="nl-BE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405CD4B-80E8-42EC-8847-D58218C516E5}"/>
              </a:ext>
            </a:extLst>
          </p:cNvPr>
          <p:cNvCxnSpPr>
            <a:stCxn id="6" idx="2"/>
            <a:endCxn id="28" idx="1"/>
          </p:cNvCxnSpPr>
          <p:nvPr/>
        </p:nvCxnSpPr>
        <p:spPr>
          <a:xfrm>
            <a:off x="6096000" y="2300108"/>
            <a:ext cx="0" cy="2613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6F5053-4007-44B1-920B-E76E9040E906}"/>
              </a:ext>
            </a:extLst>
          </p:cNvPr>
          <p:cNvCxnSpPr>
            <a:stCxn id="28" idx="4"/>
            <a:endCxn id="15" idx="1"/>
          </p:cNvCxnSpPr>
          <p:nvPr/>
        </p:nvCxnSpPr>
        <p:spPr>
          <a:xfrm flipV="1">
            <a:off x="6888759" y="4189193"/>
            <a:ext cx="1542819" cy="113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1C01ADD-A1E3-402A-8428-04729977FC23}"/>
              </a:ext>
            </a:extLst>
          </p:cNvPr>
          <p:cNvCxnSpPr>
            <a:stCxn id="28" idx="4"/>
            <a:endCxn id="16" idx="1"/>
          </p:cNvCxnSpPr>
          <p:nvPr/>
        </p:nvCxnSpPr>
        <p:spPr>
          <a:xfrm>
            <a:off x="6888759" y="5321567"/>
            <a:ext cx="1542819" cy="26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E495295-76B9-453F-935D-2AC370849593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9794789" y="4576194"/>
            <a:ext cx="0" cy="62066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E1D14C2-F48F-4DB4-B1F5-04802A0013AD}"/>
              </a:ext>
            </a:extLst>
          </p:cNvPr>
          <p:cNvSpPr/>
          <p:nvPr/>
        </p:nvSpPr>
        <p:spPr>
          <a:xfrm>
            <a:off x="4265046" y="131441"/>
            <a:ext cx="7513299" cy="658814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Organimmo Cloud</a:t>
            </a:r>
            <a:endParaRPr lang="nl-BE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3928F5-2BCA-481D-B812-C118C93AE39B}"/>
              </a:ext>
            </a:extLst>
          </p:cNvPr>
          <p:cNvSpPr/>
          <p:nvPr/>
        </p:nvSpPr>
        <p:spPr>
          <a:xfrm>
            <a:off x="198224" y="3675120"/>
            <a:ext cx="3562197" cy="30514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On premise / MDC / Azure / 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76409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9946B599AFE84EA8746B40BF0EC6CB" ma:contentTypeVersion="11" ma:contentTypeDescription="Een nieuw document maken." ma:contentTypeScope="" ma:versionID="6d8d8f8382e652975c3c4481886ad8c1">
  <xsd:schema xmlns:xsd="http://www.w3.org/2001/XMLSchema" xmlns:xs="http://www.w3.org/2001/XMLSchema" xmlns:p="http://schemas.microsoft.com/office/2006/metadata/properties" xmlns:ns3="8faa2b57-60b5-4f89-968a-a40d22c7aa38" xmlns:ns4="d6c2396b-5b86-4283-b49b-709969b86bd6" targetNamespace="http://schemas.microsoft.com/office/2006/metadata/properties" ma:root="true" ma:fieldsID="e532378c420748d6631d9a559d2ee48d" ns3:_="" ns4:_="">
    <xsd:import namespace="8faa2b57-60b5-4f89-968a-a40d22c7aa38"/>
    <xsd:import namespace="d6c2396b-5b86-4283-b49b-709969b86bd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aa2b57-60b5-4f89-968a-a40d22c7aa3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int-hash delen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c2396b-5b86-4283-b49b-709969b86b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84E43E-D128-4635-BCE7-B866421B0898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d6c2396b-5b86-4283-b49b-709969b86bd6"/>
    <ds:schemaRef ds:uri="8faa2b57-60b5-4f89-968a-a40d22c7aa38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01CA14A-0D12-4FE3-9510-7221C1B78A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341021-D1AB-4731-AA9F-0A30E681D6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aa2b57-60b5-4f89-968a-a40d22c7aa38"/>
    <ds:schemaRef ds:uri="d6c2396b-5b86-4283-b49b-709969b86b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Wim Devos</dc:creator>
  <cp:lastModifiedBy>Wim Devos</cp:lastModifiedBy>
  <cp:revision>1</cp:revision>
  <dcterms:created xsi:type="dcterms:W3CDTF">2022-03-31T07:15:15Z</dcterms:created>
  <dcterms:modified xsi:type="dcterms:W3CDTF">2022-05-02T08:40:38Z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0x010100259946B599AFE84EA8746B40BF0EC6CB</vt:lpwstr>
  </property>
</Properties>
</file>