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7" r:id="rId3"/>
    <p:sldId id="263" r:id="rId4"/>
    <p:sldId id="268" r:id="rId5"/>
    <p:sldId id="269" r:id="rId6"/>
    <p:sldId id="450" r:id="rId7"/>
    <p:sldId id="451" r:id="rId8"/>
    <p:sldId id="452" r:id="rId9"/>
    <p:sldId id="448" r:id="rId10"/>
    <p:sldId id="4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680" autoAdjust="0"/>
  </p:normalViewPr>
  <p:slideViewPr>
    <p:cSldViewPr snapToGrid="0">
      <p:cViewPr varScale="1">
        <p:scale>
          <a:sx n="100" d="100"/>
          <a:sy n="10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AEFF8F-FA1F-FB4F-439B-6CC7D770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7785"/>
              </p:ext>
            </p:extLst>
          </p:nvPr>
        </p:nvGraphicFramePr>
        <p:xfrm>
          <a:off x="296510" y="5100475"/>
          <a:ext cx="4123089" cy="534559"/>
        </p:xfrm>
        <a:graphic>
          <a:graphicData uri="http://schemas.openxmlformats.org/drawingml/2006/table">
            <a:tbl>
              <a:tblPr/>
              <a:tblGrid>
                <a:gridCol w="1151290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64903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01626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3071926699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Spindle-in-NREM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E41ECF1-0B1D-51A8-EDBB-45EED0E1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8509"/>
              </p:ext>
            </p:extLst>
          </p:nvPr>
        </p:nvGraphicFramePr>
        <p:xfrm>
          <a:off x="296510" y="5763238"/>
          <a:ext cx="1851100" cy="807733"/>
        </p:xfrm>
        <a:graphic>
          <a:graphicData uri="http://schemas.openxmlformats.org/drawingml/2006/table">
            <a:tbl>
              <a:tblPr/>
              <a:tblGrid>
                <a:gridCol w="1080405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571221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99474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Spindle-distribution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793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279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B7E3-3EED-AE65-A968-A917F97CD769}"/>
              </a:ext>
            </a:extLst>
          </p:cNvPr>
          <p:cNvSpPr txBox="1"/>
          <p:nvPr/>
        </p:nvSpPr>
        <p:spPr>
          <a:xfrm>
            <a:off x="1281112" y="6570970"/>
            <a:ext cx="1514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latin typeface="+mn-ea"/>
              </a:rPr>
              <a:t>Mack-</a:t>
            </a:r>
            <a:r>
              <a:rPr kumimoji="1" lang="en-US" altLang="ja-JP" sz="700" dirty="0" err="1">
                <a:latin typeface="+mn-ea"/>
              </a:rPr>
              <a:t>Skillings</a:t>
            </a:r>
            <a:r>
              <a:rPr kumimoji="1" lang="en-US" altLang="ja-JP" sz="700" dirty="0">
                <a:latin typeface="+mn-ea"/>
              </a:rPr>
              <a:t> test</a:t>
            </a:r>
            <a:endParaRPr kumimoji="1" lang="ja-JP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6378784" y="393335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19931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7363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4B5B93-A9F2-BBEB-B228-AD8A7E013E4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8404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EB71148-DB8C-331D-2237-C47BD17F5D12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1960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5B5ECAB-13E6-A69D-56F8-34C6AB97A194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537DAA3-EEF5-D0D8-4D3F-DD95D0BF25D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12697</TotalTime>
  <Words>2191</Words>
  <Application>Microsoft Office PowerPoint</Application>
  <PresentationFormat>ワイド画面</PresentationFormat>
  <Paragraphs>1562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101</cp:revision>
  <dcterms:created xsi:type="dcterms:W3CDTF">2022-03-09T01:38:36Z</dcterms:created>
  <dcterms:modified xsi:type="dcterms:W3CDTF">2024-10-19T09:47:13Z</dcterms:modified>
</cp:coreProperties>
</file>