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7" r:id="rId3"/>
    <p:sldId id="263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203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884683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706045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66655"/>
              </p:ext>
            </p:extLst>
          </p:nvPr>
        </p:nvGraphicFramePr>
        <p:xfrm>
          <a:off x="5358989" y="3191743"/>
          <a:ext cx="4944246" cy="581025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66647"/>
              </p:ext>
            </p:extLst>
          </p:nvPr>
        </p:nvGraphicFramePr>
        <p:xfrm>
          <a:off x="9592235" y="3940511"/>
          <a:ext cx="2599764" cy="2719951"/>
        </p:xfrm>
        <a:graphic>
          <a:graphicData uri="http://schemas.openxmlformats.org/drawingml/2006/table">
            <a:tbl>
              <a:tblPr/>
              <a:tblGrid>
                <a:gridCol w="732328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70287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9931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397294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2908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24984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82653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9880</TotalTime>
  <Words>914</Words>
  <Application>Microsoft Office PowerPoint</Application>
  <PresentationFormat>ワイド画面</PresentationFormat>
  <Paragraphs>815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Rikuhiro Yamada</cp:lastModifiedBy>
  <cp:revision>60</cp:revision>
  <dcterms:created xsi:type="dcterms:W3CDTF">2022-03-09T01:38:36Z</dcterms:created>
  <dcterms:modified xsi:type="dcterms:W3CDTF">2022-06-09T03:45:02Z</dcterms:modified>
</cp:coreProperties>
</file>