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267" r:id="rId3"/>
    <p:sldId id="263" r:id="rId4"/>
    <p:sldId id="268" r:id="rId5"/>
    <p:sldId id="269" r:id="rId6"/>
    <p:sldId id="448" r:id="rId7"/>
    <p:sldId id="44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75" d="100"/>
          <a:sy n="75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F60321-75BF-4A84-9775-DF3F6489EB3C}"/>
              </a:ext>
            </a:extLst>
          </p:cNvPr>
          <p:cNvSpPr txBox="1"/>
          <p:nvPr/>
        </p:nvSpPr>
        <p:spPr>
          <a:xfrm>
            <a:off x="881467" y="245593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4CE1F5-2B31-4CB2-A392-F22B6DEFFA0E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7913E6-5A37-4CA3-828B-BB10599B5723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0F7D3-5CA7-4CEC-A11B-0BE3EBB1505A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DD97DF-2D70-42B1-812D-431579002AEF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722C88E-BE09-4AEC-803A-9D1A785402F5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D105DA-9B60-4BA7-8599-51383DDF0F86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E62D173-3AAB-4810-8AC8-4C9ED57A9341}"/>
              </a:ext>
            </a:extLst>
          </p:cNvPr>
          <p:cNvSpPr txBox="1"/>
          <p:nvPr/>
        </p:nvSpPr>
        <p:spPr>
          <a:xfrm>
            <a:off x="881467" y="153882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DEF0E75-5AD7-4C00-BC69-99E61EA84649}"/>
              </a:ext>
            </a:extLst>
          </p:cNvPr>
          <p:cNvSpPr txBox="1"/>
          <p:nvPr/>
        </p:nvSpPr>
        <p:spPr>
          <a:xfrm>
            <a:off x="881467" y="335359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943F12E-A8D5-40E0-992A-4AA1A52974AA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D871F92-BE53-48F8-88C7-5857F5BAE4F8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F24899-D6BE-40C1-8F7F-3FA72BADE4A2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283BD9A-C647-4319-9471-2D6496523330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3D66E3-DFB5-4A6F-83CC-0C7FD348140A}"/>
              </a:ext>
            </a:extLst>
          </p:cNvPr>
          <p:cNvSpPr txBox="1"/>
          <p:nvPr/>
        </p:nvSpPr>
        <p:spPr>
          <a:xfrm>
            <a:off x="6688800" y="2464563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EBC443-036E-4E93-99A0-14133D268297}"/>
              </a:ext>
            </a:extLst>
          </p:cNvPr>
          <p:cNvSpPr txBox="1"/>
          <p:nvPr/>
        </p:nvSpPr>
        <p:spPr>
          <a:xfrm>
            <a:off x="6688800" y="158627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CBCDDC8-CA35-46BA-B97E-6DBD9B2A4B09}"/>
              </a:ext>
            </a:extLst>
          </p:cNvPr>
          <p:cNvSpPr txBox="1"/>
          <p:nvPr/>
        </p:nvSpPr>
        <p:spPr>
          <a:xfrm>
            <a:off x="6688800" y="3362224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3B2156-2281-476D-9723-F88917F55F4D}"/>
              </a:ext>
            </a:extLst>
          </p:cNvPr>
          <p:cNvSpPr txBox="1"/>
          <p:nvPr/>
        </p:nvSpPr>
        <p:spPr>
          <a:xfrm>
            <a:off x="668880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C8323BD-4623-4934-BF30-4136BD223E5D}"/>
              </a:ext>
            </a:extLst>
          </p:cNvPr>
          <p:cNvSpPr txBox="1"/>
          <p:nvPr/>
        </p:nvSpPr>
        <p:spPr>
          <a:xfrm>
            <a:off x="668880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8388F66-06F1-49B7-AA5C-04810F5388CD}"/>
              </a:ext>
            </a:extLst>
          </p:cNvPr>
          <p:cNvSpPr txBox="1"/>
          <p:nvPr/>
        </p:nvSpPr>
        <p:spPr>
          <a:xfrm>
            <a:off x="668880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8EB63A5-E589-463A-B504-EB35BE893D91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61146"/>
              </p:ext>
            </p:extLst>
          </p:nvPr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46591"/>
              </p:ext>
            </p:extLst>
          </p:nvPr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341203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BC03291-E205-4970-AF20-BE856D002CC9}"/>
              </a:ext>
            </a:extLst>
          </p:cNvPr>
          <p:cNvSpPr txBox="1"/>
          <p:nvPr/>
        </p:nvSpPr>
        <p:spPr>
          <a:xfrm>
            <a:off x="711870" y="928311"/>
            <a:ext cx="1118362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Voltage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8038756-ECD6-40F9-8460-D5CB82625FE9}"/>
              </a:ext>
            </a:extLst>
          </p:cNvPr>
          <p:cNvSpPr txBox="1"/>
          <p:nvPr/>
        </p:nvSpPr>
        <p:spPr>
          <a:xfrm>
            <a:off x="711870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8A8E38-7CF5-4DE7-A5D5-6B40566621A8}"/>
              </a:ext>
            </a:extLst>
          </p:cNvPr>
          <p:cNvSpPr txBox="1"/>
          <p:nvPr/>
        </p:nvSpPr>
        <p:spPr>
          <a:xfrm>
            <a:off x="6415974" y="1240520"/>
            <a:ext cx="5479516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BB57519-60AA-44D5-B78B-AA4F298E1DE4}"/>
              </a:ext>
            </a:extLst>
          </p:cNvPr>
          <p:cNvSpPr txBox="1"/>
          <p:nvPr/>
        </p:nvSpPr>
        <p:spPr>
          <a:xfrm rot="16200000">
            <a:off x="-2305780" y="4061055"/>
            <a:ext cx="5037216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Spectrum normalization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73FC0F-06EC-4235-99A0-9C854D7AB964}"/>
              </a:ext>
            </a:extLst>
          </p:cNvPr>
          <p:cNvSpPr txBox="1"/>
          <p:nvPr/>
        </p:nvSpPr>
        <p:spPr>
          <a:xfrm rot="16200000">
            <a:off x="-674946" y="2749752"/>
            <a:ext cx="2414607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False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C8EA3E4-F491-4A9C-BEA7-49F303DC1F87}"/>
              </a:ext>
            </a:extLst>
          </p:cNvPr>
          <p:cNvSpPr txBox="1"/>
          <p:nvPr/>
        </p:nvSpPr>
        <p:spPr>
          <a:xfrm rot="16200000">
            <a:off x="-674944" y="5372362"/>
            <a:ext cx="2414604" cy="2462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True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FB6C15-D09D-461B-A19C-15D1A8B2B02D}"/>
              </a:ext>
            </a:extLst>
          </p:cNvPr>
          <p:cNvCxnSpPr/>
          <p:nvPr/>
        </p:nvCxnSpPr>
        <p:spPr>
          <a:xfrm>
            <a:off x="711869" y="4177946"/>
            <a:ext cx="11301662" cy="0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7C153A3-AA79-419E-AC79-74D24589A0E6}"/>
              </a:ext>
            </a:extLst>
          </p:cNvPr>
          <p:cNvCxnSpPr>
            <a:cxnSpLocks/>
          </p:cNvCxnSpPr>
          <p:nvPr/>
        </p:nvCxnSpPr>
        <p:spPr>
          <a:xfrm>
            <a:off x="6303680" y="1675396"/>
            <a:ext cx="0" cy="5003049"/>
          </a:xfrm>
          <a:prstGeom prst="line">
            <a:avLst/>
          </a:prstGeom>
          <a:ln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10081</TotalTime>
  <Words>1045</Words>
  <Application>Microsoft Office PowerPoint</Application>
  <PresentationFormat>ワイド画面</PresentationFormat>
  <Paragraphs>941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76</cp:revision>
  <dcterms:created xsi:type="dcterms:W3CDTF">2022-03-09T01:38:36Z</dcterms:created>
  <dcterms:modified xsi:type="dcterms:W3CDTF">2024-08-24T10:17:18Z</dcterms:modified>
</cp:coreProperties>
</file>