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5" r:id="rId2"/>
    <p:sldId id="267" r:id="rId3"/>
    <p:sldId id="263" r:id="rId4"/>
    <p:sldId id="268" r:id="rId5"/>
    <p:sldId id="269" r:id="rId6"/>
    <p:sldId id="450" r:id="rId7"/>
    <p:sldId id="451" r:id="rId8"/>
    <p:sldId id="452" r:id="rId9"/>
    <p:sldId id="448" r:id="rId10"/>
    <p:sldId id="44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80" autoAdjust="0"/>
  </p:normalViewPr>
  <p:slideViewPr>
    <p:cSldViewPr snapToGrid="0">
      <p:cViewPr varScale="1">
        <p:scale>
          <a:sx n="88" d="100"/>
          <a:sy n="88" d="100"/>
        </p:scale>
        <p:origin x="2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F289F-6C09-4E41-AB64-F4FBAF604A8F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C3275-2F92-43CE-8DB1-47649DBA5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741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9F27-1E42-4BBB-99C6-DF7CF67A238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509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9F27-1E42-4BBB-99C6-DF7CF67A238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082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98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7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20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62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20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30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41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4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84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67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74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F8FAD-2AB0-4DA8-8497-F48AD089473F}" type="datetimeFigureOut">
              <a:rPr kumimoji="1" lang="ja-JP" altLang="en-US" smtClean="0"/>
              <a:t>2024/10/9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04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A952C508-8223-45E5-A36B-6CAA47E35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26051"/>
              </p:ext>
            </p:extLst>
          </p:nvPr>
        </p:nvGraphicFramePr>
        <p:xfrm>
          <a:off x="289075" y="3165128"/>
          <a:ext cx="5069914" cy="813435"/>
        </p:xfrm>
        <a:graphic>
          <a:graphicData uri="http://schemas.openxmlformats.org/drawingml/2006/table">
            <a:tbl>
              <a:tblPr/>
              <a:tblGrid>
                <a:gridCol w="1025375">
                  <a:extLst>
                    <a:ext uri="{9D8B030D-6E8A-4147-A177-3AD203B41FA5}">
                      <a16:colId xmlns:a16="http://schemas.microsoft.com/office/drawing/2014/main" val="3713795776"/>
                    </a:ext>
                  </a:extLst>
                </a:gridCol>
                <a:gridCol w="565353">
                  <a:extLst>
                    <a:ext uri="{9D8B030D-6E8A-4147-A177-3AD203B41FA5}">
                      <a16:colId xmlns:a16="http://schemas.microsoft.com/office/drawing/2014/main" val="544720975"/>
                    </a:ext>
                  </a:extLst>
                </a:gridCol>
                <a:gridCol w="195651">
                  <a:extLst>
                    <a:ext uri="{9D8B030D-6E8A-4147-A177-3AD203B41FA5}">
                      <a16:colId xmlns:a16="http://schemas.microsoft.com/office/drawing/2014/main" val="3007567048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3628474677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600995607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4022247820"/>
                    </a:ext>
                  </a:extLst>
                </a:gridCol>
                <a:gridCol w="399808">
                  <a:extLst>
                    <a:ext uri="{9D8B030D-6E8A-4147-A177-3AD203B41FA5}">
                      <a16:colId xmlns:a16="http://schemas.microsoft.com/office/drawing/2014/main" val="4030760318"/>
                    </a:ext>
                  </a:extLst>
                </a:gridCol>
                <a:gridCol w="1046308">
                  <a:extLst>
                    <a:ext uri="{9D8B030D-6E8A-4147-A177-3AD203B41FA5}">
                      <a16:colId xmlns:a16="http://schemas.microsoft.com/office/drawing/2014/main" val="3572375001"/>
                    </a:ext>
                  </a:extLst>
                </a:gridCol>
              </a:tblGrid>
              <a:tr h="63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537843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Stage-time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115044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20805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963269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772483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339223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937182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6B22695-02DC-48D9-B98F-08B5051AF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526858"/>
              </p:ext>
            </p:extLst>
          </p:nvPr>
        </p:nvGraphicFramePr>
        <p:xfrm>
          <a:off x="5358989" y="3191743"/>
          <a:ext cx="5244283" cy="581025"/>
        </p:xfrm>
        <a:graphic>
          <a:graphicData uri="http://schemas.openxmlformats.org/drawingml/2006/table">
            <a:tbl>
              <a:tblPr/>
              <a:tblGrid>
                <a:gridCol w="984661">
                  <a:extLst>
                    <a:ext uri="{9D8B030D-6E8A-4147-A177-3AD203B41FA5}">
                      <a16:colId xmlns:a16="http://schemas.microsoft.com/office/drawing/2014/main" val="1693758350"/>
                    </a:ext>
                  </a:extLst>
                </a:gridCol>
                <a:gridCol w="373173">
                  <a:extLst>
                    <a:ext uri="{9D8B030D-6E8A-4147-A177-3AD203B41FA5}">
                      <a16:colId xmlns:a16="http://schemas.microsoft.com/office/drawing/2014/main" val="79885063"/>
                    </a:ext>
                  </a:extLst>
                </a:gridCol>
                <a:gridCol w="218553">
                  <a:extLst>
                    <a:ext uri="{9D8B030D-6E8A-4147-A177-3AD203B41FA5}">
                      <a16:colId xmlns:a16="http://schemas.microsoft.com/office/drawing/2014/main" val="236591394"/>
                    </a:ext>
                  </a:extLst>
                </a:gridCol>
                <a:gridCol w="684167">
                  <a:extLst>
                    <a:ext uri="{9D8B030D-6E8A-4147-A177-3AD203B41FA5}">
                      <a16:colId xmlns:a16="http://schemas.microsoft.com/office/drawing/2014/main" val="989766689"/>
                    </a:ext>
                  </a:extLst>
                </a:gridCol>
                <a:gridCol w="684167">
                  <a:extLst>
                    <a:ext uri="{9D8B030D-6E8A-4147-A177-3AD203B41FA5}">
                      <a16:colId xmlns:a16="http://schemas.microsoft.com/office/drawing/2014/main" val="946368694"/>
                    </a:ext>
                  </a:extLst>
                </a:gridCol>
                <a:gridCol w="684167">
                  <a:extLst>
                    <a:ext uri="{9D8B030D-6E8A-4147-A177-3AD203B41FA5}">
                      <a16:colId xmlns:a16="http://schemas.microsoft.com/office/drawing/2014/main" val="128170008"/>
                    </a:ext>
                  </a:extLst>
                </a:gridCol>
                <a:gridCol w="446609">
                  <a:extLst>
                    <a:ext uri="{9D8B030D-6E8A-4147-A177-3AD203B41FA5}">
                      <a16:colId xmlns:a16="http://schemas.microsoft.com/office/drawing/2014/main" val="4240481795"/>
                    </a:ext>
                  </a:extLst>
                </a:gridCol>
                <a:gridCol w="1168786">
                  <a:extLst>
                    <a:ext uri="{9D8B030D-6E8A-4147-A177-3AD203B41FA5}">
                      <a16:colId xmlns:a16="http://schemas.microsoft.com/office/drawing/2014/main" val="1306920625"/>
                    </a:ext>
                  </a:extLst>
                </a:gridCol>
              </a:tblGrid>
              <a:tr h="893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trans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998155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Sw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-trans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015636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293820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141904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557765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052CF02-CD61-4E3E-882A-8CE7AFCDB052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Stage statistics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3D87C4A-669F-4503-9FFE-88ECFB4F493F}"/>
              </a:ext>
            </a:extLst>
          </p:cNvPr>
          <p:cNvSpPr txBox="1"/>
          <p:nvPr/>
        </p:nvSpPr>
        <p:spPr>
          <a:xfrm>
            <a:off x="254669" y="164251"/>
            <a:ext cx="1168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753510B-99C6-4F8D-9B7E-F3AF9264B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972489"/>
              </p:ext>
            </p:extLst>
          </p:nvPr>
        </p:nvGraphicFramePr>
        <p:xfrm>
          <a:off x="9421091" y="3940511"/>
          <a:ext cx="2770909" cy="2719951"/>
        </p:xfrm>
        <a:graphic>
          <a:graphicData uri="http://schemas.openxmlformats.org/drawingml/2006/table">
            <a:tbl>
              <a:tblPr/>
              <a:tblGrid>
                <a:gridCol w="984997">
                  <a:extLst>
                    <a:ext uri="{9D8B030D-6E8A-4147-A177-3AD203B41FA5}">
                      <a16:colId xmlns:a16="http://schemas.microsoft.com/office/drawing/2014/main" val="1392627465"/>
                    </a:ext>
                  </a:extLst>
                </a:gridCol>
                <a:gridCol w="261912">
                  <a:extLst>
                    <a:ext uri="{9D8B030D-6E8A-4147-A177-3AD203B41FA5}">
                      <a16:colId xmlns:a16="http://schemas.microsoft.com/office/drawing/2014/main" val="3327564658"/>
                    </a:ext>
                  </a:extLst>
                </a:gridCol>
                <a:gridCol w="184150">
                  <a:extLst>
                    <a:ext uri="{9D8B030D-6E8A-4147-A177-3AD203B41FA5}">
                      <a16:colId xmlns:a16="http://schemas.microsoft.com/office/drawing/2014/main" val="14231397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47136922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41675413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3512451945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3656572944"/>
                    </a:ext>
                  </a:extLst>
                </a:gridCol>
              </a:tblGrid>
              <a:tr h="261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trans 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167022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Stage-trans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498337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589441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82574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32074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58034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92770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930112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46411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82398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586645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34706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57576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876760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670391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405107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119388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414055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40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52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0F79BC-033E-B1F3-DF81-6C79869EC121}"/>
              </a:ext>
            </a:extLst>
          </p:cNvPr>
          <p:cNvSpPr txBox="1"/>
          <p:nvPr/>
        </p:nvSpPr>
        <p:spPr>
          <a:xfrm>
            <a:off x="254668" y="164251"/>
            <a:ext cx="1164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B6FF907-C69E-9891-135E-289D2A1C913E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Spindle analysis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6B2D5D0-A5FE-B59F-1C2A-DB4B991A75D7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Spindle analysis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429E26-FC5F-45A8-9C31-1256EEEF84CE}"/>
              </a:ext>
            </a:extLst>
          </p:cNvPr>
          <p:cNvSpPr txBox="1"/>
          <p:nvPr/>
        </p:nvSpPr>
        <p:spPr>
          <a:xfrm>
            <a:off x="564982" y="867873"/>
            <a:ext cx="31307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# spindle per NREM length(s)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43928F2-26CE-2ED3-A274-0AFA7019FA47}"/>
              </a:ext>
            </a:extLst>
          </p:cNvPr>
          <p:cNvSpPr txBox="1"/>
          <p:nvPr/>
        </p:nvSpPr>
        <p:spPr>
          <a:xfrm>
            <a:off x="4739379" y="867873"/>
            <a:ext cx="31307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NREM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REM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5EC4989-1741-F5D2-E099-B528E9B2A9C0}"/>
              </a:ext>
            </a:extLst>
          </p:cNvPr>
          <p:cNvSpPr txBox="1"/>
          <p:nvPr/>
        </p:nvSpPr>
        <p:spPr>
          <a:xfrm>
            <a:off x="4739379" y="3913931"/>
            <a:ext cx="31307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NREM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Wake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A7521E9-AFBA-5354-D6B0-83B6732A9452}"/>
              </a:ext>
            </a:extLst>
          </p:cNvPr>
          <p:cNvSpPr txBox="1"/>
          <p:nvPr/>
        </p:nvSpPr>
        <p:spPr>
          <a:xfrm>
            <a:off x="8764691" y="3913931"/>
            <a:ext cx="31307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WAKE </a:t>
            </a: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lang="en-US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NREM</a:t>
            </a:r>
            <a:endParaRPr kumimoji="1" lang="ja-JP" altLang="en-US" sz="1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2777318-F6D4-7699-0D2F-726B6A62C863}"/>
              </a:ext>
            </a:extLst>
          </p:cNvPr>
          <p:cNvSpPr txBox="1"/>
          <p:nvPr/>
        </p:nvSpPr>
        <p:spPr>
          <a:xfrm>
            <a:off x="8764691" y="867873"/>
            <a:ext cx="31307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REM </a:t>
            </a:r>
            <a:r>
              <a:rPr kumimoji="1"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kumimoji="1" lang="en-US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NREM</a:t>
            </a:r>
            <a:endParaRPr kumimoji="1" lang="ja-JP" altLang="en-US" sz="1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B5AEFF8F-FA1F-FB4F-439B-6CC7D7709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68424"/>
              </p:ext>
            </p:extLst>
          </p:nvPr>
        </p:nvGraphicFramePr>
        <p:xfrm>
          <a:off x="296511" y="3913931"/>
          <a:ext cx="3561672" cy="534559"/>
        </p:xfrm>
        <a:graphic>
          <a:graphicData uri="http://schemas.openxmlformats.org/drawingml/2006/table">
            <a:tbl>
              <a:tblPr/>
              <a:tblGrid>
                <a:gridCol w="1113452">
                  <a:extLst>
                    <a:ext uri="{9D8B030D-6E8A-4147-A177-3AD203B41FA5}">
                      <a16:colId xmlns:a16="http://schemas.microsoft.com/office/drawing/2014/main" val="1392627465"/>
                    </a:ext>
                  </a:extLst>
                </a:gridCol>
                <a:gridCol w="270987">
                  <a:extLst>
                    <a:ext uri="{9D8B030D-6E8A-4147-A177-3AD203B41FA5}">
                      <a16:colId xmlns:a16="http://schemas.microsoft.com/office/drawing/2014/main" val="1423139776"/>
                    </a:ext>
                  </a:extLst>
                </a:gridCol>
                <a:gridCol w="438783">
                  <a:extLst>
                    <a:ext uri="{9D8B030D-6E8A-4147-A177-3AD203B41FA5}">
                      <a16:colId xmlns:a16="http://schemas.microsoft.com/office/drawing/2014/main" val="447136922"/>
                    </a:ext>
                  </a:extLst>
                </a:gridCol>
                <a:gridCol w="511629">
                  <a:extLst>
                    <a:ext uri="{9D8B030D-6E8A-4147-A177-3AD203B41FA5}">
                      <a16:colId xmlns:a16="http://schemas.microsoft.com/office/drawing/2014/main" val="2041675413"/>
                    </a:ext>
                  </a:extLst>
                </a:gridCol>
                <a:gridCol w="446314">
                  <a:extLst>
                    <a:ext uri="{9D8B030D-6E8A-4147-A177-3AD203B41FA5}">
                      <a16:colId xmlns:a16="http://schemas.microsoft.com/office/drawing/2014/main" val="3512451945"/>
                    </a:ext>
                  </a:extLst>
                </a:gridCol>
                <a:gridCol w="174172">
                  <a:extLst>
                    <a:ext uri="{9D8B030D-6E8A-4147-A177-3AD203B41FA5}">
                      <a16:colId xmlns:a16="http://schemas.microsoft.com/office/drawing/2014/main" val="3656572944"/>
                    </a:ext>
                  </a:extLst>
                </a:gridCol>
                <a:gridCol w="606335">
                  <a:extLst>
                    <a:ext uri="{9D8B030D-6E8A-4147-A177-3AD203B41FA5}">
                      <a16:colId xmlns:a16="http://schemas.microsoft.com/office/drawing/2014/main" val="3071926699"/>
                    </a:ext>
                  </a:extLst>
                </a:gridCol>
              </a:tblGrid>
              <a:tr h="261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167022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Spindle-in-NREM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498337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589441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EE41ECF1-0B1D-51A8-EDBB-45EED0E11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76772"/>
              </p:ext>
            </p:extLst>
          </p:nvPr>
        </p:nvGraphicFramePr>
        <p:xfrm>
          <a:off x="296510" y="4576694"/>
          <a:ext cx="1851100" cy="807733"/>
        </p:xfrm>
        <a:graphic>
          <a:graphicData uri="http://schemas.openxmlformats.org/drawingml/2006/table">
            <a:tbl>
              <a:tblPr/>
              <a:tblGrid>
                <a:gridCol w="1080405">
                  <a:extLst>
                    <a:ext uri="{9D8B030D-6E8A-4147-A177-3AD203B41FA5}">
                      <a16:colId xmlns:a16="http://schemas.microsoft.com/office/drawing/2014/main" val="1392627465"/>
                    </a:ext>
                  </a:extLst>
                </a:gridCol>
                <a:gridCol w="571221">
                  <a:extLst>
                    <a:ext uri="{9D8B030D-6E8A-4147-A177-3AD203B41FA5}">
                      <a16:colId xmlns:a16="http://schemas.microsoft.com/office/drawing/2014/main" val="3512451945"/>
                    </a:ext>
                  </a:extLst>
                </a:gridCol>
                <a:gridCol w="199474">
                  <a:extLst>
                    <a:ext uri="{9D8B030D-6E8A-4147-A177-3AD203B41FA5}">
                      <a16:colId xmlns:a16="http://schemas.microsoft.com/office/drawing/2014/main" val="3656572944"/>
                    </a:ext>
                  </a:extLst>
                </a:gridCol>
              </a:tblGrid>
              <a:tr h="261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167022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Spindle-distribution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498337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37793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endParaRPr lang="en-US" altLang="ja-JP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+mn-ea"/>
                      </a:endParaRP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12791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589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51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A09F6B9-C7A6-40A3-8F46-CF855FFB60CE}"/>
              </a:ext>
            </a:extLst>
          </p:cNvPr>
          <p:cNvSpPr txBox="1"/>
          <p:nvPr/>
        </p:nvSpPr>
        <p:spPr>
          <a:xfrm>
            <a:off x="254668" y="164251"/>
            <a:ext cx="1164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4ADE569-69B6-4AE1-937A-9277C1ED2ADE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Delta-power timeseries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51BFC96-91D3-A38F-85C9-8EAE02A28930}"/>
              </a:ext>
            </a:extLst>
          </p:cNvPr>
          <p:cNvSpPr txBox="1"/>
          <p:nvPr/>
        </p:nvSpPr>
        <p:spPr>
          <a:xfrm>
            <a:off x="890588" y="2244785"/>
            <a:ext cx="5155779" cy="218231"/>
          </a:xfrm>
          <a:prstGeom prst="rect">
            <a:avLst/>
          </a:prstGeom>
          <a:noFill/>
        </p:spPr>
        <p:txBody>
          <a:bodyPr wrap="square" tIns="18000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426CEE9-6086-5ADB-1508-0B405C8B096B}"/>
              </a:ext>
            </a:extLst>
          </p:cNvPr>
          <p:cNvSpPr txBox="1"/>
          <p:nvPr/>
        </p:nvSpPr>
        <p:spPr>
          <a:xfrm>
            <a:off x="890588" y="1327669"/>
            <a:ext cx="5155779" cy="218231"/>
          </a:xfrm>
          <a:prstGeom prst="rect">
            <a:avLst/>
          </a:prstGeom>
          <a:noFill/>
        </p:spPr>
        <p:txBody>
          <a:bodyPr wrap="square" tIns="18000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E104F09-7078-E1F9-04FA-FF3A279AA597}"/>
              </a:ext>
            </a:extLst>
          </p:cNvPr>
          <p:cNvSpPr txBox="1"/>
          <p:nvPr/>
        </p:nvSpPr>
        <p:spPr>
          <a:xfrm>
            <a:off x="890588" y="3077794"/>
            <a:ext cx="5155779" cy="218231"/>
          </a:xfrm>
          <a:prstGeom prst="rect">
            <a:avLst/>
          </a:prstGeom>
          <a:noFill/>
        </p:spPr>
        <p:txBody>
          <a:bodyPr wrap="square" tIns="18000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FB5496D-5E21-E06E-4868-F0087C9E75AC}"/>
              </a:ext>
            </a:extLst>
          </p:cNvPr>
          <p:cNvSpPr txBox="1"/>
          <p:nvPr/>
        </p:nvSpPr>
        <p:spPr>
          <a:xfrm>
            <a:off x="910149" y="5100115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3B663FD-7A38-ECB5-B1D3-147B7A0D0D2E}"/>
              </a:ext>
            </a:extLst>
          </p:cNvPr>
          <p:cNvSpPr txBox="1"/>
          <p:nvPr/>
        </p:nvSpPr>
        <p:spPr>
          <a:xfrm>
            <a:off x="910149" y="4221830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9C1A8BF-57AC-641C-63B2-CE9DC42A4E47}"/>
              </a:ext>
            </a:extLst>
          </p:cNvPr>
          <p:cNvSpPr txBox="1"/>
          <p:nvPr/>
        </p:nvSpPr>
        <p:spPr>
          <a:xfrm>
            <a:off x="910149" y="5997776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A09751D-6AFC-E37A-1C8B-5E87B812B809}"/>
              </a:ext>
            </a:extLst>
          </p:cNvPr>
          <p:cNvSpPr txBox="1"/>
          <p:nvPr/>
        </p:nvSpPr>
        <p:spPr>
          <a:xfrm>
            <a:off x="6559492" y="2189110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42B7A3F-FB87-2467-8F10-981F126C360A}"/>
              </a:ext>
            </a:extLst>
          </p:cNvPr>
          <p:cNvSpPr txBox="1"/>
          <p:nvPr/>
        </p:nvSpPr>
        <p:spPr>
          <a:xfrm>
            <a:off x="6559492" y="1310825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A4C5910-0E0E-01D5-63D2-F5D1F084E581}"/>
              </a:ext>
            </a:extLst>
          </p:cNvPr>
          <p:cNvSpPr txBox="1"/>
          <p:nvPr/>
        </p:nvSpPr>
        <p:spPr>
          <a:xfrm>
            <a:off x="6559492" y="3086771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FF1CE76-A086-08BC-A395-6D99C3F7E41F}"/>
              </a:ext>
            </a:extLst>
          </p:cNvPr>
          <p:cNvSpPr txBox="1"/>
          <p:nvPr/>
        </p:nvSpPr>
        <p:spPr>
          <a:xfrm>
            <a:off x="6568730" y="5110627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297F6B4-F169-FE75-6547-F73B474FF825}"/>
              </a:ext>
            </a:extLst>
          </p:cNvPr>
          <p:cNvSpPr txBox="1"/>
          <p:nvPr/>
        </p:nvSpPr>
        <p:spPr>
          <a:xfrm>
            <a:off x="6568730" y="4232342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2260674-324A-D8D7-71DF-03DC71B133C8}"/>
              </a:ext>
            </a:extLst>
          </p:cNvPr>
          <p:cNvSpPr txBox="1"/>
          <p:nvPr/>
        </p:nvSpPr>
        <p:spPr>
          <a:xfrm>
            <a:off x="6568730" y="6008288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18119D6-E3F0-B73F-74BD-56DF8090CD35}"/>
              </a:ext>
            </a:extLst>
          </p:cNvPr>
          <p:cNvSpPr txBox="1"/>
          <p:nvPr/>
        </p:nvSpPr>
        <p:spPr>
          <a:xfrm>
            <a:off x="721922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571D9AC-9B7A-6DF7-1769-74DF53E7F455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A114FDC-05D3-19AD-2678-42EAD46A5BEF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07EDAB9-9D21-3324-DD95-3D42110FD195}"/>
              </a:ext>
            </a:extLst>
          </p:cNvPr>
          <p:cNvCxnSpPr>
            <a:cxnSpLocks/>
          </p:cNvCxnSpPr>
          <p:nvPr/>
        </p:nvCxnSpPr>
        <p:spPr>
          <a:xfrm>
            <a:off x="711869" y="3892996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35A7B703-DFEB-5647-4AE1-5B4684B98A25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51AB679-DFA5-E9BB-9082-59B37B6E3BF6}"/>
              </a:ext>
            </a:extLst>
          </p:cNvPr>
          <p:cNvSpPr txBox="1"/>
          <p:nvPr/>
        </p:nvSpPr>
        <p:spPr>
          <a:xfrm>
            <a:off x="6378784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AUC,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B2AB868-A108-564E-9305-06654FB45C9F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242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68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(all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992901"/>
              </p:ext>
            </p:extLst>
          </p:nvPr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199319"/>
              </p:ext>
            </p:extLst>
          </p:nvPr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344499"/>
              </p:ext>
            </p:extLst>
          </p:nvPr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750224"/>
              </p:ext>
            </p:extLst>
          </p:nvPr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8EDD979-385A-8943-C5F7-8B5A5B133A7A}"/>
              </a:ext>
            </a:extLst>
          </p:cNvPr>
          <p:cNvCxnSpPr>
            <a:cxnSpLocks/>
          </p:cNvCxnSpPr>
          <p:nvPr/>
        </p:nvCxnSpPr>
        <p:spPr>
          <a:xfrm>
            <a:off x="711869" y="3892996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919E3F6-80EA-6104-370B-B186CFC5FA3B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05F37AB-3753-C83E-53F4-4759B16E6D68}"/>
              </a:ext>
            </a:extLst>
          </p:cNvPr>
          <p:cNvSpPr txBox="1"/>
          <p:nvPr/>
        </p:nvSpPr>
        <p:spPr>
          <a:xfrm>
            <a:off x="721922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6C8358D-ACD2-1565-2575-85F51B03540C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FB1EDBD-84BA-BC0D-578F-F242E8E2366A}"/>
              </a:ext>
            </a:extLst>
          </p:cNvPr>
          <p:cNvSpPr txBox="1"/>
          <p:nvPr/>
        </p:nvSpPr>
        <p:spPr>
          <a:xfrm>
            <a:off x="6378784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AUC,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A4E0421-68FB-65F1-4DC1-DBD8A25DD3B4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BB20F0D-E3EF-2ED9-0E2E-B7CBA05B04A8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</p:spTree>
    <p:extLst>
      <p:ext uri="{BB962C8B-B14F-4D97-AF65-F5344CB8AC3E}">
        <p14:creationId xmlns:p14="http://schemas.microsoft.com/office/powerpoint/2010/main" val="47613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75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(1</a:t>
            </a:r>
            <a:r>
              <a:rPr lang="en-US" altLang="ja-JP" baseline="30000" dirty="0">
                <a:latin typeface="+mn-ea"/>
                <a:cs typeface="Mplus 1p" panose="020B0502020203020207" pitchFamily="50" charset="-128"/>
              </a:rPr>
              <a:t>st</a:t>
            </a:r>
            <a:r>
              <a:rPr lang="en-US" altLang="ja-JP" dirty="0">
                <a:latin typeface="+mn-ea"/>
                <a:cs typeface="Mplus 1p" panose="020B0502020203020207" pitchFamily="50" charset="-128"/>
              </a:rPr>
              <a:t> half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668522"/>
              </p:ext>
            </p:extLst>
          </p:nvPr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420403"/>
              </p:ext>
            </p:extLst>
          </p:nvPr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029C9A2-C52E-1D39-78C7-B99D70EB20D7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02863C-27BF-DD3C-2778-E712412B5B41}"/>
              </a:ext>
            </a:extLst>
          </p:cNvPr>
          <p:cNvSpPr txBox="1"/>
          <p:nvPr/>
        </p:nvSpPr>
        <p:spPr>
          <a:xfrm>
            <a:off x="721922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0B2BCBA-AFBC-2AB7-41A8-0D32626C1029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D3ECA9-3937-0221-749B-4234CF01F6F9}"/>
              </a:ext>
            </a:extLst>
          </p:cNvPr>
          <p:cNvSpPr txBox="1"/>
          <p:nvPr/>
        </p:nvSpPr>
        <p:spPr>
          <a:xfrm>
            <a:off x="6378784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AUC,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E39C30-01F1-4A29-5263-D37926667C0A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F3F64E-C6DC-4618-4222-D8BA25FE35B7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</p:spTree>
    <p:extLst>
      <p:ext uri="{BB962C8B-B14F-4D97-AF65-F5344CB8AC3E}">
        <p14:creationId xmlns:p14="http://schemas.microsoft.com/office/powerpoint/2010/main" val="366971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75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(2</a:t>
            </a:r>
            <a:r>
              <a:rPr lang="en-US" altLang="ja-JP" baseline="30000" dirty="0">
                <a:latin typeface="+mn-ea"/>
                <a:cs typeface="Mplus 1p" panose="020B0502020203020207" pitchFamily="50" charset="-128"/>
              </a:rPr>
              <a:t>nd</a:t>
            </a:r>
            <a:r>
              <a:rPr lang="en-US" altLang="ja-JP" dirty="0">
                <a:latin typeface="+mn-ea"/>
                <a:cs typeface="Mplus 1p" panose="020B0502020203020207" pitchFamily="50" charset="-128"/>
              </a:rPr>
              <a:t> half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20559"/>
              </p:ext>
            </p:extLst>
          </p:nvPr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66785"/>
              </p:ext>
            </p:extLst>
          </p:nvPr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BF27BB31-5D4B-3701-95BB-0DE19A5B38F2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8A92CA3-B64C-B1AB-EBD4-ACCFCEDAF06B}"/>
              </a:ext>
            </a:extLst>
          </p:cNvPr>
          <p:cNvSpPr txBox="1"/>
          <p:nvPr/>
        </p:nvSpPr>
        <p:spPr>
          <a:xfrm>
            <a:off x="721922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840D90-79CA-773D-169F-D462A4D694C4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4097A7-34ED-3D8D-3E71-4E29178C09DD}"/>
              </a:ext>
            </a:extLst>
          </p:cNvPr>
          <p:cNvSpPr txBox="1"/>
          <p:nvPr/>
        </p:nvSpPr>
        <p:spPr>
          <a:xfrm>
            <a:off x="6378784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AUC,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E68AE0E-B554-EEA3-F5C0-F9049AFD3C3D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2AE823-056A-6FC1-7CA1-7FE22C9A902A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</p:spTree>
    <p:extLst>
      <p:ext uri="{BB962C8B-B14F-4D97-AF65-F5344CB8AC3E}">
        <p14:creationId xmlns:p14="http://schemas.microsoft.com/office/powerpoint/2010/main" val="11124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68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(all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8EDD979-385A-8943-C5F7-8B5A5B133A7A}"/>
              </a:ext>
            </a:extLst>
          </p:cNvPr>
          <p:cNvCxnSpPr>
            <a:cxnSpLocks/>
          </p:cNvCxnSpPr>
          <p:nvPr/>
        </p:nvCxnSpPr>
        <p:spPr>
          <a:xfrm>
            <a:off x="711869" y="3892996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919E3F6-80EA-6104-370B-B186CFC5FA3B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05F37AB-3753-C83E-53F4-4759B16E6D68}"/>
              </a:ext>
            </a:extLst>
          </p:cNvPr>
          <p:cNvSpPr txBox="1"/>
          <p:nvPr/>
        </p:nvSpPr>
        <p:spPr>
          <a:xfrm>
            <a:off x="721922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6C8358D-ACD2-1565-2575-85F51B03540C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FB1EDBD-84BA-BC0D-578F-F242E8E2366A}"/>
              </a:ext>
            </a:extLst>
          </p:cNvPr>
          <p:cNvSpPr txBox="1"/>
          <p:nvPr/>
        </p:nvSpPr>
        <p:spPr>
          <a:xfrm>
            <a:off x="6378784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AUC,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A4E0421-68FB-65F1-4DC1-DBD8A25DD3B4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BB20F0D-E3EF-2ED9-0E2E-B7CBA05B04A8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</p:spTree>
    <p:extLst>
      <p:ext uri="{BB962C8B-B14F-4D97-AF65-F5344CB8AC3E}">
        <p14:creationId xmlns:p14="http://schemas.microsoft.com/office/powerpoint/2010/main" val="1248922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75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(1</a:t>
            </a:r>
            <a:r>
              <a:rPr lang="en-US" altLang="ja-JP" baseline="30000" dirty="0">
                <a:latin typeface="+mn-ea"/>
                <a:cs typeface="Mplus 1p" panose="020B0502020203020207" pitchFamily="50" charset="-128"/>
              </a:rPr>
              <a:t>st</a:t>
            </a:r>
            <a:r>
              <a:rPr lang="en-US" altLang="ja-JP" dirty="0">
                <a:latin typeface="+mn-ea"/>
                <a:cs typeface="Mplus 1p" panose="020B0502020203020207" pitchFamily="50" charset="-128"/>
              </a:rPr>
              <a:t> half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029C9A2-C52E-1D39-78C7-B99D70EB20D7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02863C-27BF-DD3C-2778-E712412B5B41}"/>
              </a:ext>
            </a:extLst>
          </p:cNvPr>
          <p:cNvSpPr txBox="1"/>
          <p:nvPr/>
        </p:nvSpPr>
        <p:spPr>
          <a:xfrm>
            <a:off x="721922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0B2BCBA-AFBC-2AB7-41A8-0D32626C1029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D3ECA9-3937-0221-749B-4234CF01F6F9}"/>
              </a:ext>
            </a:extLst>
          </p:cNvPr>
          <p:cNvSpPr txBox="1"/>
          <p:nvPr/>
        </p:nvSpPr>
        <p:spPr>
          <a:xfrm>
            <a:off x="6378784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AUC,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E39C30-01F1-4A29-5263-D37926667C0A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F3F64E-C6DC-4618-4222-D8BA25FE35B7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</p:spTree>
    <p:extLst>
      <p:ext uri="{BB962C8B-B14F-4D97-AF65-F5344CB8AC3E}">
        <p14:creationId xmlns:p14="http://schemas.microsoft.com/office/powerpoint/2010/main" val="237836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75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(2</a:t>
            </a:r>
            <a:r>
              <a:rPr lang="en-US" altLang="ja-JP" baseline="30000" dirty="0">
                <a:latin typeface="+mn-ea"/>
                <a:cs typeface="Mplus 1p" panose="020B0502020203020207" pitchFamily="50" charset="-128"/>
              </a:rPr>
              <a:t>nd</a:t>
            </a:r>
            <a:r>
              <a:rPr lang="en-US" altLang="ja-JP" dirty="0">
                <a:latin typeface="+mn-ea"/>
                <a:cs typeface="Mplus 1p" panose="020B0502020203020207" pitchFamily="50" charset="-128"/>
              </a:rPr>
              <a:t> half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BF27BB31-5D4B-3701-95BB-0DE19A5B38F2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8A92CA3-B64C-B1AB-EBD4-ACCFCEDAF06B}"/>
              </a:ext>
            </a:extLst>
          </p:cNvPr>
          <p:cNvSpPr txBox="1"/>
          <p:nvPr/>
        </p:nvSpPr>
        <p:spPr>
          <a:xfrm>
            <a:off x="721922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840D90-79CA-773D-169F-D462A4D694C4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4097A7-34ED-3D8D-3E71-4E29178C09DD}"/>
              </a:ext>
            </a:extLst>
          </p:cNvPr>
          <p:cNvSpPr txBox="1"/>
          <p:nvPr/>
        </p:nvSpPr>
        <p:spPr>
          <a:xfrm>
            <a:off x="6378784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AUC</a:t>
            </a:r>
            <a:r>
              <a:rPr lang="en-US" altLang="ja-JP" sz="1000">
                <a:latin typeface="+mn-ea"/>
                <a:cs typeface="Mplus 1p" panose="020B0502020203020207" pitchFamily="50" charset="-128"/>
              </a:rPr>
              <a:t>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E68AE0E-B554-EEA3-F5C0-F9049AFD3C3D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2AE823-056A-6FC1-7CA1-7FE22C9A902A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</p:spTree>
    <p:extLst>
      <p:ext uri="{BB962C8B-B14F-4D97-AF65-F5344CB8AC3E}">
        <p14:creationId xmlns:p14="http://schemas.microsoft.com/office/powerpoint/2010/main" val="4225167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0F79BC-033E-B1F3-DF81-6C79869EC121}"/>
              </a:ext>
            </a:extLst>
          </p:cNvPr>
          <p:cNvSpPr txBox="1"/>
          <p:nvPr/>
        </p:nvSpPr>
        <p:spPr>
          <a:xfrm>
            <a:off x="254668" y="164251"/>
            <a:ext cx="1164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B6FF907-C69E-9891-135E-289D2A1C913E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Delta-power dynamics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1F7348D-8BD8-472F-EF77-D2DA5451D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88290"/>
              </p:ext>
            </p:extLst>
          </p:nvPr>
        </p:nvGraphicFramePr>
        <p:xfrm>
          <a:off x="6414837" y="3009600"/>
          <a:ext cx="4903901" cy="1856940"/>
        </p:xfrm>
        <a:graphic>
          <a:graphicData uri="http://schemas.openxmlformats.org/drawingml/2006/table">
            <a:tbl>
              <a:tblPr/>
              <a:tblGrid>
                <a:gridCol w="904569">
                  <a:extLst>
                    <a:ext uri="{9D8B030D-6E8A-4147-A177-3AD203B41FA5}">
                      <a16:colId xmlns:a16="http://schemas.microsoft.com/office/drawing/2014/main" val="4115591681"/>
                    </a:ext>
                  </a:extLst>
                </a:gridCol>
                <a:gridCol w="1048870">
                  <a:extLst>
                    <a:ext uri="{9D8B030D-6E8A-4147-A177-3AD203B41FA5}">
                      <a16:colId xmlns:a16="http://schemas.microsoft.com/office/drawing/2014/main" val="4157449397"/>
                    </a:ext>
                  </a:extLst>
                </a:gridCol>
                <a:gridCol w="198211">
                  <a:extLst>
                    <a:ext uri="{9D8B030D-6E8A-4147-A177-3AD203B41FA5}">
                      <a16:colId xmlns:a16="http://schemas.microsoft.com/office/drawing/2014/main" val="1350915087"/>
                    </a:ext>
                  </a:extLst>
                </a:gridCol>
                <a:gridCol w="635929">
                  <a:extLst>
                    <a:ext uri="{9D8B030D-6E8A-4147-A177-3AD203B41FA5}">
                      <a16:colId xmlns:a16="http://schemas.microsoft.com/office/drawing/2014/main" val="3835933794"/>
                    </a:ext>
                  </a:extLst>
                </a:gridCol>
                <a:gridCol w="635929">
                  <a:extLst>
                    <a:ext uri="{9D8B030D-6E8A-4147-A177-3AD203B41FA5}">
                      <a16:colId xmlns:a16="http://schemas.microsoft.com/office/drawing/2014/main" val="4032106749"/>
                    </a:ext>
                  </a:extLst>
                </a:gridCol>
                <a:gridCol w="445976">
                  <a:extLst>
                    <a:ext uri="{9D8B030D-6E8A-4147-A177-3AD203B41FA5}">
                      <a16:colId xmlns:a16="http://schemas.microsoft.com/office/drawing/2014/main" val="861299217"/>
                    </a:ext>
                  </a:extLst>
                </a:gridCol>
                <a:gridCol w="272541">
                  <a:extLst>
                    <a:ext uri="{9D8B030D-6E8A-4147-A177-3AD203B41FA5}">
                      <a16:colId xmlns:a16="http://schemas.microsoft.com/office/drawing/2014/main" val="52345362"/>
                    </a:ext>
                  </a:extLst>
                </a:gridCol>
                <a:gridCol w="761876">
                  <a:extLst>
                    <a:ext uri="{9D8B030D-6E8A-4147-A177-3AD203B41FA5}">
                      <a16:colId xmlns:a16="http://schemas.microsoft.com/office/drawing/2014/main" val="230224485"/>
                    </a:ext>
                  </a:extLst>
                </a:gridCol>
              </a:tblGrid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Variable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359727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DPD-stats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360164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 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75869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946725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048035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06187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227944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425461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123703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779790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227536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574178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070035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45938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050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23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12637</TotalTime>
  <Words>2185</Words>
  <Application>Microsoft Office PowerPoint</Application>
  <PresentationFormat>ワイド画面</PresentationFormat>
  <Paragraphs>1557</Paragraphs>
  <Slides>10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游ゴシック</vt:lpstr>
      <vt:lpstr>Arial</vt:lpstr>
      <vt:lpstr>Calibri</vt:lpstr>
      <vt:lpstr>Calibri Light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Rikuhiro Yamada</dc:creator>
  <cp:lastModifiedBy>陸裕 山田</cp:lastModifiedBy>
  <cp:revision>92</cp:revision>
  <dcterms:created xsi:type="dcterms:W3CDTF">2022-03-09T01:38:36Z</dcterms:created>
  <dcterms:modified xsi:type="dcterms:W3CDTF">2024-10-11T06:22:28Z</dcterms:modified>
</cp:coreProperties>
</file>