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3" r:id="rId4"/>
    <p:sldId id="268" r:id="rId5"/>
    <p:sldId id="269" r:id="rId6"/>
    <p:sldId id="450" r:id="rId7"/>
    <p:sldId id="451" r:id="rId8"/>
    <p:sldId id="452" r:id="rId9"/>
    <p:sldId id="448" r:id="rId10"/>
    <p:sldId id="4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80" autoAdjust="0"/>
  </p:normalViewPr>
  <p:slideViewPr>
    <p:cSldViewPr snapToGrid="0">
      <p:cViewPr varScale="1">
        <p:scale>
          <a:sx n="100" d="100"/>
          <a:sy n="10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5AEFF8F-FA1F-FB4F-439B-6CC7D770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7785"/>
              </p:ext>
            </p:extLst>
          </p:nvPr>
        </p:nvGraphicFramePr>
        <p:xfrm>
          <a:off x="296510" y="5100475"/>
          <a:ext cx="4123089" cy="534559"/>
        </p:xfrm>
        <a:graphic>
          <a:graphicData uri="http://schemas.openxmlformats.org/drawingml/2006/table">
            <a:tbl>
              <a:tblPr/>
              <a:tblGrid>
                <a:gridCol w="1151290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649038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01626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3071926699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Spindle-in-NREM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E41ECF1-0B1D-51A8-EDBB-45EED0E11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8509"/>
              </p:ext>
            </p:extLst>
          </p:nvPr>
        </p:nvGraphicFramePr>
        <p:xfrm>
          <a:off x="296510" y="5763238"/>
          <a:ext cx="1851100" cy="807733"/>
        </p:xfrm>
        <a:graphic>
          <a:graphicData uri="http://schemas.openxmlformats.org/drawingml/2006/table">
            <a:tbl>
              <a:tblPr/>
              <a:tblGrid>
                <a:gridCol w="1080405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571221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99474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Spindle-distribution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7793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1279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4B7E3-3EED-AE65-A968-A917F97CD769}"/>
              </a:ext>
            </a:extLst>
          </p:cNvPr>
          <p:cNvSpPr txBox="1"/>
          <p:nvPr/>
        </p:nvSpPr>
        <p:spPr>
          <a:xfrm>
            <a:off x="1281112" y="6570970"/>
            <a:ext cx="1514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latin typeface="+mn-ea"/>
              </a:rPr>
              <a:t>Mack-</a:t>
            </a:r>
            <a:r>
              <a:rPr kumimoji="1" lang="en-US" altLang="ja-JP" sz="700" dirty="0" err="1">
                <a:latin typeface="+mn-ea"/>
              </a:rPr>
              <a:t>Skillings</a:t>
            </a:r>
            <a:r>
              <a:rPr kumimoji="1" lang="en-US" altLang="ja-JP" sz="700" dirty="0">
                <a:latin typeface="+mn-ea"/>
              </a:rPr>
              <a:t> test</a:t>
            </a:r>
            <a:endParaRPr kumimoji="1" lang="ja-JP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BFC96-91D3-A38F-85C9-8EAE02A28930}"/>
              </a:ext>
            </a:extLst>
          </p:cNvPr>
          <p:cNvSpPr txBox="1"/>
          <p:nvPr/>
        </p:nvSpPr>
        <p:spPr>
          <a:xfrm>
            <a:off x="890588" y="2244785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26CEE9-6086-5ADB-1508-0B405C8B096B}"/>
              </a:ext>
            </a:extLst>
          </p:cNvPr>
          <p:cNvSpPr txBox="1"/>
          <p:nvPr/>
        </p:nvSpPr>
        <p:spPr>
          <a:xfrm>
            <a:off x="890588" y="1327669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04F09-7078-E1F9-04FA-FF3A279AA597}"/>
              </a:ext>
            </a:extLst>
          </p:cNvPr>
          <p:cNvSpPr txBox="1"/>
          <p:nvPr/>
        </p:nvSpPr>
        <p:spPr>
          <a:xfrm>
            <a:off x="890588" y="3077794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B5496D-5E21-E06E-4868-F0087C9E75AC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663FD-7A38-ECB5-B1D3-147B7A0D0D2E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C1A8BF-57AC-641C-63B2-CE9DC42A4E47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9751D-6AFC-E37A-1C8B-5E87B812B809}"/>
              </a:ext>
            </a:extLst>
          </p:cNvPr>
          <p:cNvSpPr txBox="1"/>
          <p:nvPr/>
        </p:nvSpPr>
        <p:spPr>
          <a:xfrm>
            <a:off x="6559492" y="218911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2B7A3F-FB87-2467-8F10-981F126C360A}"/>
              </a:ext>
            </a:extLst>
          </p:cNvPr>
          <p:cNvSpPr txBox="1"/>
          <p:nvPr/>
        </p:nvSpPr>
        <p:spPr>
          <a:xfrm>
            <a:off x="6559492" y="131082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C5910-0E0E-01D5-63D2-F5D1F084E581}"/>
              </a:ext>
            </a:extLst>
          </p:cNvPr>
          <p:cNvSpPr txBox="1"/>
          <p:nvPr/>
        </p:nvSpPr>
        <p:spPr>
          <a:xfrm>
            <a:off x="6559492" y="308677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F1CE76-A086-08BC-A395-6D99C3F7E41F}"/>
              </a:ext>
            </a:extLst>
          </p:cNvPr>
          <p:cNvSpPr txBox="1"/>
          <p:nvPr/>
        </p:nvSpPr>
        <p:spPr>
          <a:xfrm>
            <a:off x="656873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97F6B4-F169-FE75-6547-F73B474FF825}"/>
              </a:ext>
            </a:extLst>
          </p:cNvPr>
          <p:cNvSpPr txBox="1"/>
          <p:nvPr/>
        </p:nvSpPr>
        <p:spPr>
          <a:xfrm>
            <a:off x="656873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60674-324A-D8D7-71DF-03DC71B133C8}"/>
              </a:ext>
            </a:extLst>
          </p:cNvPr>
          <p:cNvSpPr txBox="1"/>
          <p:nvPr/>
        </p:nvSpPr>
        <p:spPr>
          <a:xfrm>
            <a:off x="656873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8119D6-E3F0-B73F-74BD-56DF8090CD35}"/>
              </a:ext>
            </a:extLst>
          </p:cNvPr>
          <p:cNvSpPr txBox="1"/>
          <p:nvPr/>
        </p:nvSpPr>
        <p:spPr>
          <a:xfrm>
            <a:off x="6378784" y="393335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71D9AC-9B7A-6DF7-1769-74DF53E7F455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114FDC-05D3-19AD-2678-42EAD46A5BEF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7EDAB9-9D21-3324-DD95-3D42110FD195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5A7B703-DFEB-5647-4AE1-5B4684B98A25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1AB679-DFA5-E9BB-9082-59B37B6E3BF6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2AB868-A108-564E-9305-06654FB45C9F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2901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4499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68522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0403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7363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4B5B93-A9F2-BBEB-B228-AD8A7E013E4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0559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6785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8404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EB71148-DB8C-331D-2237-C47BD17F5D12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1960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9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5B5ECAB-13E6-A69D-56F8-34C6AB97A194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</a:t>
            </a:r>
            <a:r>
              <a:rPr lang="en-US" altLang="ja-JP" sz="1000">
                <a:latin typeface="+mn-ea"/>
                <a:cs typeface="Mplus 1p" panose="020B0502020203020207" pitchFamily="50" charset="-128"/>
              </a:rPr>
              <a:t>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537DAA3-EEF5-D0D8-4D3F-DD95D0BF25D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12690</TotalTime>
  <Words>2191</Words>
  <Application>Microsoft Office PowerPoint</Application>
  <PresentationFormat>ワイド画面</PresentationFormat>
  <Paragraphs>1562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99</cp:revision>
  <dcterms:created xsi:type="dcterms:W3CDTF">2022-03-09T01:38:36Z</dcterms:created>
  <dcterms:modified xsi:type="dcterms:W3CDTF">2024-10-15T11:34:08Z</dcterms:modified>
</cp:coreProperties>
</file>