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7" r:id="rId3"/>
    <p:sldId id="263" r:id="rId4"/>
    <p:sldId id="268" r:id="rId5"/>
    <p:sldId id="269" r:id="rId6"/>
    <p:sldId id="450" r:id="rId7"/>
    <p:sldId id="451" r:id="rId8"/>
    <p:sldId id="452" r:id="rId9"/>
    <p:sldId id="448" r:id="rId10"/>
    <p:sldId id="4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0" autoAdjust="0"/>
  </p:normalViewPr>
  <p:slideViewPr>
    <p:cSldViewPr snapToGrid="0">
      <p:cViewPr varScale="1">
        <p:scale>
          <a:sx n="75" d="100"/>
          <a:sy n="75" d="100"/>
        </p:scale>
        <p:origin x="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2024/10/4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B2D5D0-A5FE-B59F-1C2A-DB4B991A75D7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29E26-FC5F-45A8-9C31-1256EEEF84CE}"/>
              </a:ext>
            </a:extLst>
          </p:cNvPr>
          <p:cNvSpPr txBox="1"/>
          <p:nvPr/>
        </p:nvSpPr>
        <p:spPr>
          <a:xfrm>
            <a:off x="564982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# spindle per NREM length(s)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928F2-26CE-2ED3-A274-0AFA7019FA47}"/>
              </a:ext>
            </a:extLst>
          </p:cNvPr>
          <p:cNvSpPr txBox="1"/>
          <p:nvPr/>
        </p:nvSpPr>
        <p:spPr>
          <a:xfrm>
            <a:off x="4739379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C4989-1741-F5D2-E099-B528E9B2A9C0}"/>
              </a:ext>
            </a:extLst>
          </p:cNvPr>
          <p:cNvSpPr txBox="1"/>
          <p:nvPr/>
        </p:nvSpPr>
        <p:spPr>
          <a:xfrm>
            <a:off x="4739379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7521E9-AFBA-5354-D6B0-83B6732A9452}"/>
              </a:ext>
            </a:extLst>
          </p:cNvPr>
          <p:cNvSpPr txBox="1"/>
          <p:nvPr/>
        </p:nvSpPr>
        <p:spPr>
          <a:xfrm>
            <a:off x="8764691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 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77318-F6D4-7699-0D2F-726B6A62C863}"/>
              </a:ext>
            </a:extLst>
          </p:cNvPr>
          <p:cNvSpPr txBox="1"/>
          <p:nvPr/>
        </p:nvSpPr>
        <p:spPr>
          <a:xfrm>
            <a:off x="8764691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1BFC96-91D3-A38F-85C9-8EAE02A28930}"/>
              </a:ext>
            </a:extLst>
          </p:cNvPr>
          <p:cNvSpPr txBox="1"/>
          <p:nvPr/>
        </p:nvSpPr>
        <p:spPr>
          <a:xfrm>
            <a:off x="890588" y="2244785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26CEE9-6086-5ADB-1508-0B405C8B096B}"/>
              </a:ext>
            </a:extLst>
          </p:cNvPr>
          <p:cNvSpPr txBox="1"/>
          <p:nvPr/>
        </p:nvSpPr>
        <p:spPr>
          <a:xfrm>
            <a:off x="890588" y="1327669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04F09-7078-E1F9-04FA-FF3A279AA597}"/>
              </a:ext>
            </a:extLst>
          </p:cNvPr>
          <p:cNvSpPr txBox="1"/>
          <p:nvPr/>
        </p:nvSpPr>
        <p:spPr>
          <a:xfrm>
            <a:off x="890588" y="3077794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B5496D-5E21-E06E-4868-F0087C9E75AC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B663FD-7A38-ECB5-B1D3-147B7A0D0D2E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C1A8BF-57AC-641C-63B2-CE9DC42A4E47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09751D-6AFC-E37A-1C8B-5E87B812B809}"/>
              </a:ext>
            </a:extLst>
          </p:cNvPr>
          <p:cNvSpPr txBox="1"/>
          <p:nvPr/>
        </p:nvSpPr>
        <p:spPr>
          <a:xfrm>
            <a:off x="6559492" y="218911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2B7A3F-FB87-2467-8F10-981F126C360A}"/>
              </a:ext>
            </a:extLst>
          </p:cNvPr>
          <p:cNvSpPr txBox="1"/>
          <p:nvPr/>
        </p:nvSpPr>
        <p:spPr>
          <a:xfrm>
            <a:off x="6559492" y="131082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4C5910-0E0E-01D5-63D2-F5D1F084E581}"/>
              </a:ext>
            </a:extLst>
          </p:cNvPr>
          <p:cNvSpPr txBox="1"/>
          <p:nvPr/>
        </p:nvSpPr>
        <p:spPr>
          <a:xfrm>
            <a:off x="6559492" y="308677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F1CE76-A086-08BC-A395-6D99C3F7E41F}"/>
              </a:ext>
            </a:extLst>
          </p:cNvPr>
          <p:cNvSpPr txBox="1"/>
          <p:nvPr/>
        </p:nvSpPr>
        <p:spPr>
          <a:xfrm>
            <a:off x="656873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297F6B4-F169-FE75-6547-F73B474FF825}"/>
              </a:ext>
            </a:extLst>
          </p:cNvPr>
          <p:cNvSpPr txBox="1"/>
          <p:nvPr/>
        </p:nvSpPr>
        <p:spPr>
          <a:xfrm>
            <a:off x="656873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60674-324A-D8D7-71DF-03DC71B133C8}"/>
              </a:ext>
            </a:extLst>
          </p:cNvPr>
          <p:cNvSpPr txBox="1"/>
          <p:nvPr/>
        </p:nvSpPr>
        <p:spPr>
          <a:xfrm>
            <a:off x="656873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8119D6-E3F0-B73F-74BD-56DF8090CD35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71D9AC-9B7A-6DF7-1769-74DF53E7F455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114FDC-05D3-19AD-2678-42EAD46A5BEF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7EDAB9-9D21-3324-DD95-3D42110FD195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5A7B703-DFEB-5647-4AE1-5B4684B98A25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1AB679-DFA5-E9BB-9082-59B37B6E3BF6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2AB868-A108-564E-9305-06654FB45C9F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92901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44499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68522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0403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0559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6785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489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23783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</a:t>
            </a:r>
            <a:r>
              <a:rPr lang="en-US" altLang="ja-JP" sz="1000">
                <a:latin typeface="+mn-ea"/>
                <a:cs typeface="Mplus 1p" panose="020B0502020203020207" pitchFamily="50" charset="-128"/>
              </a:rPr>
              <a:t>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22516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10087</TotalTime>
  <Words>2151</Words>
  <Application>Microsoft Office PowerPoint</Application>
  <PresentationFormat>ワイド画面</PresentationFormat>
  <Paragraphs>1525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84</cp:revision>
  <dcterms:created xsi:type="dcterms:W3CDTF">2022-03-09T01:38:36Z</dcterms:created>
  <dcterms:modified xsi:type="dcterms:W3CDTF">2024-10-04T01:45:56Z</dcterms:modified>
</cp:coreProperties>
</file>