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7" r:id="rId3"/>
    <p:sldId id="263" r:id="rId4"/>
    <p:sldId id="268" r:id="rId5"/>
    <p:sldId id="269" r:id="rId6"/>
    <p:sldId id="4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2022/12/24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203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884683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706045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866655"/>
              </p:ext>
            </p:extLst>
          </p:nvPr>
        </p:nvGraphicFramePr>
        <p:xfrm>
          <a:off x="5358989" y="3191743"/>
          <a:ext cx="4944246" cy="581025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92595"/>
              </p:ext>
            </p:extLst>
          </p:nvPr>
        </p:nvGraphicFramePr>
        <p:xfrm>
          <a:off x="9421091" y="3940511"/>
          <a:ext cx="2770908" cy="2719951"/>
        </p:xfrm>
        <a:graphic>
          <a:graphicData uri="http://schemas.openxmlformats.org/drawingml/2006/table">
            <a:tbl>
              <a:tblPr/>
              <a:tblGrid>
                <a:gridCol w="78053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88081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63457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21234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39350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99218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43793"/>
              </p:ext>
            </p:extLst>
          </p:nvPr>
        </p:nvGraphicFramePr>
        <p:xfrm>
          <a:off x="6414837" y="4073733"/>
          <a:ext cx="4643520" cy="2013986"/>
        </p:xfrm>
        <a:graphic>
          <a:graphicData uri="http://schemas.openxmlformats.org/drawingml/2006/table">
            <a:tbl>
              <a:tblPr/>
              <a:tblGrid>
                <a:gridCol w="644188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549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9988</TotalTime>
  <Words>1024</Words>
  <Application>Microsoft Office PowerPoint</Application>
  <PresentationFormat>ワイド画面</PresentationFormat>
  <Paragraphs>922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Rikuhiro Yamada</cp:lastModifiedBy>
  <cp:revision>66</cp:revision>
  <dcterms:created xsi:type="dcterms:W3CDTF">2022-03-09T01:38:36Z</dcterms:created>
  <dcterms:modified xsi:type="dcterms:W3CDTF">2022-12-24T11:14:08Z</dcterms:modified>
</cp:coreProperties>
</file>