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5" r:id="rId2"/>
    <p:sldId id="267" r:id="rId3"/>
    <p:sldId id="263" r:id="rId4"/>
    <p:sldId id="268" r:id="rId5"/>
    <p:sldId id="269" r:id="rId6"/>
    <p:sldId id="448" r:id="rId7"/>
    <p:sldId id="44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80" autoAdjust="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0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26051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565353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6858"/>
              </p:ext>
            </p:extLst>
          </p:nvPr>
        </p:nvGraphicFramePr>
        <p:xfrm>
          <a:off x="5358989" y="3191743"/>
          <a:ext cx="5244283" cy="581025"/>
        </p:xfrm>
        <a:graphic>
          <a:graphicData uri="http://schemas.openxmlformats.org/drawingml/2006/table">
            <a:tbl>
              <a:tblPr/>
              <a:tblGrid>
                <a:gridCol w="984661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373173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72489"/>
              </p:ext>
            </p:extLst>
          </p:nvPr>
        </p:nvGraphicFramePr>
        <p:xfrm>
          <a:off x="9421091" y="3940511"/>
          <a:ext cx="2770909" cy="2719951"/>
        </p:xfrm>
        <a:graphic>
          <a:graphicData uri="http://schemas.openxmlformats.org/drawingml/2006/table">
            <a:tbl>
              <a:tblPr/>
              <a:tblGrid>
                <a:gridCol w="98499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61912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F60321-75BF-4A84-9775-DF3F6489EB3C}"/>
              </a:ext>
            </a:extLst>
          </p:cNvPr>
          <p:cNvSpPr txBox="1"/>
          <p:nvPr/>
        </p:nvSpPr>
        <p:spPr>
          <a:xfrm>
            <a:off x="881467" y="245593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4CE1F5-2B31-4CB2-A392-F22B6DEFFA0E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7913E6-5A37-4CA3-828B-BB10599B5723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0F7D3-5CA7-4CEC-A11B-0BE3EBB1505A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DD97DF-2D70-42B1-812D-431579002AEF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22C88E-BE09-4AEC-803A-9D1A785402F5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D105DA-9B60-4BA7-8599-51383DDF0F86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E62D173-3AAB-4810-8AC8-4C9ED57A9341}"/>
              </a:ext>
            </a:extLst>
          </p:cNvPr>
          <p:cNvSpPr txBox="1"/>
          <p:nvPr/>
        </p:nvSpPr>
        <p:spPr>
          <a:xfrm>
            <a:off x="881467" y="153882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EF0E75-5AD7-4C00-BC69-99E61EA84649}"/>
              </a:ext>
            </a:extLst>
          </p:cNvPr>
          <p:cNvSpPr txBox="1"/>
          <p:nvPr/>
        </p:nvSpPr>
        <p:spPr>
          <a:xfrm>
            <a:off x="881467" y="335359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943F12E-A8D5-40E0-992A-4AA1A52974AA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D871F92-BE53-48F8-88C7-5857F5BAE4F8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24899-D6BE-40C1-8F7F-3FA72BADE4A2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283BD9A-C647-4319-9471-2D6496523330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53D66E3-DFB5-4A6F-83CC-0C7FD348140A}"/>
              </a:ext>
            </a:extLst>
          </p:cNvPr>
          <p:cNvSpPr txBox="1"/>
          <p:nvPr/>
        </p:nvSpPr>
        <p:spPr>
          <a:xfrm>
            <a:off x="6688800" y="2464563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0EBC443-036E-4E93-99A0-14133D268297}"/>
              </a:ext>
            </a:extLst>
          </p:cNvPr>
          <p:cNvSpPr txBox="1"/>
          <p:nvPr/>
        </p:nvSpPr>
        <p:spPr>
          <a:xfrm>
            <a:off x="6688800" y="158627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CBCDDC8-CA35-46BA-B97E-6DBD9B2A4B09}"/>
              </a:ext>
            </a:extLst>
          </p:cNvPr>
          <p:cNvSpPr txBox="1"/>
          <p:nvPr/>
        </p:nvSpPr>
        <p:spPr>
          <a:xfrm>
            <a:off x="6688800" y="3362224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93B2156-2281-476D-9723-F88917F55F4D}"/>
              </a:ext>
            </a:extLst>
          </p:cNvPr>
          <p:cNvSpPr txBox="1"/>
          <p:nvPr/>
        </p:nvSpPr>
        <p:spPr>
          <a:xfrm>
            <a:off x="668880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8323BD-4623-4934-BF30-4136BD223E5D}"/>
              </a:ext>
            </a:extLst>
          </p:cNvPr>
          <p:cNvSpPr txBox="1"/>
          <p:nvPr/>
        </p:nvSpPr>
        <p:spPr>
          <a:xfrm>
            <a:off x="668880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8388F66-06F1-49B7-AA5C-04810F5388CD}"/>
              </a:ext>
            </a:extLst>
          </p:cNvPr>
          <p:cNvSpPr txBox="1"/>
          <p:nvPr/>
        </p:nvSpPr>
        <p:spPr>
          <a:xfrm>
            <a:off x="668880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8EB63A5-E589-463A-B504-EB35BE893D91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61146"/>
              </p:ext>
            </p:extLst>
          </p:nvPr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931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46591"/>
              </p:ext>
            </p:extLst>
          </p:nvPr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88290"/>
              </p:ext>
            </p:extLst>
          </p:nvPr>
        </p:nvGraphicFramePr>
        <p:xfrm>
          <a:off x="6414837" y="3009600"/>
          <a:ext cx="4903901" cy="1856940"/>
        </p:xfrm>
        <a:graphic>
          <a:graphicData uri="http://schemas.openxmlformats.org/drawingml/2006/table">
            <a:tbl>
              <a:tblPr/>
              <a:tblGrid>
                <a:gridCol w="904569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 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4593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B2D5D0-A5FE-B59F-1C2A-DB4B991A75D7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29E26-FC5F-45A8-9C31-1256EEEF84CE}"/>
              </a:ext>
            </a:extLst>
          </p:cNvPr>
          <p:cNvSpPr txBox="1"/>
          <p:nvPr/>
        </p:nvSpPr>
        <p:spPr>
          <a:xfrm>
            <a:off x="564982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# spindle per NREM length(s)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3928F2-26CE-2ED3-A274-0AFA7019FA47}"/>
              </a:ext>
            </a:extLst>
          </p:cNvPr>
          <p:cNvSpPr txBox="1"/>
          <p:nvPr/>
        </p:nvSpPr>
        <p:spPr>
          <a:xfrm>
            <a:off x="4739379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EC4989-1741-F5D2-E099-B528E9B2A9C0}"/>
              </a:ext>
            </a:extLst>
          </p:cNvPr>
          <p:cNvSpPr txBox="1"/>
          <p:nvPr/>
        </p:nvSpPr>
        <p:spPr>
          <a:xfrm>
            <a:off x="4739379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7521E9-AFBA-5354-D6B0-83B6732A9452}"/>
              </a:ext>
            </a:extLst>
          </p:cNvPr>
          <p:cNvSpPr txBox="1"/>
          <p:nvPr/>
        </p:nvSpPr>
        <p:spPr>
          <a:xfrm>
            <a:off x="8764691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 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77318-F6D4-7699-0D2F-726B6A62C863}"/>
              </a:ext>
            </a:extLst>
          </p:cNvPr>
          <p:cNvSpPr txBox="1"/>
          <p:nvPr/>
        </p:nvSpPr>
        <p:spPr>
          <a:xfrm>
            <a:off x="8764691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1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10081</TotalTime>
  <Words>1067</Words>
  <Application>Microsoft Office PowerPoint</Application>
  <PresentationFormat>ワイド画面</PresentationFormat>
  <Paragraphs>947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陸裕 山田</cp:lastModifiedBy>
  <cp:revision>77</cp:revision>
  <dcterms:created xsi:type="dcterms:W3CDTF">2022-03-09T01:38:36Z</dcterms:created>
  <dcterms:modified xsi:type="dcterms:W3CDTF">2024-09-12T12:28:24Z</dcterms:modified>
</cp:coreProperties>
</file>