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65" r:id="rId2"/>
    <p:sldId id="267" r:id="rId3"/>
    <p:sldId id="263" r:id="rId4"/>
    <p:sldId id="268" r:id="rId5"/>
    <p:sldId id="269" r:id="rId6"/>
    <p:sldId id="44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680" autoAdjust="0"/>
  </p:normalViewPr>
  <p:slideViewPr>
    <p:cSldViewPr snapToGrid="0">
      <p:cViewPr varScale="1">
        <p:scale>
          <a:sx n="104" d="100"/>
          <a:sy n="104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9F289F-6C09-4E41-AB64-F4FBAF604A8F}" type="datetimeFigureOut">
              <a:rPr kumimoji="1" lang="ja-JP" altLang="en-US" smtClean="0"/>
              <a:t>2022/12/25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1C3275-2F92-43CE-8DB1-47649DBA50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3741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79F27-1E42-4BBB-99C6-DF7CF67A2388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2509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2022/12/25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7988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2022/12/25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275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2022/12/25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202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2022/12/25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7625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2022/12/25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6200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2022/12/25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7306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2022/12/25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2417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2022/12/25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246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2022/12/25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0848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2022/12/25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2670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2022/12/25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6747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F8FAD-2AB0-4DA8-8497-F48AD089473F}" type="datetimeFigureOut">
              <a:rPr kumimoji="1" lang="ja-JP" altLang="en-US" smtClean="0"/>
              <a:t>2022/12/25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4045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A952C508-8223-45E5-A36B-6CAA47E35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60203"/>
              </p:ext>
            </p:extLst>
          </p:nvPr>
        </p:nvGraphicFramePr>
        <p:xfrm>
          <a:off x="289075" y="3165128"/>
          <a:ext cx="5069914" cy="813435"/>
        </p:xfrm>
        <a:graphic>
          <a:graphicData uri="http://schemas.openxmlformats.org/drawingml/2006/table">
            <a:tbl>
              <a:tblPr/>
              <a:tblGrid>
                <a:gridCol w="884683">
                  <a:extLst>
                    <a:ext uri="{9D8B030D-6E8A-4147-A177-3AD203B41FA5}">
                      <a16:colId xmlns:a16="http://schemas.microsoft.com/office/drawing/2014/main" val="3713795776"/>
                    </a:ext>
                  </a:extLst>
                </a:gridCol>
                <a:gridCol w="706045">
                  <a:extLst>
                    <a:ext uri="{9D8B030D-6E8A-4147-A177-3AD203B41FA5}">
                      <a16:colId xmlns:a16="http://schemas.microsoft.com/office/drawing/2014/main" val="544720975"/>
                    </a:ext>
                  </a:extLst>
                </a:gridCol>
                <a:gridCol w="195651">
                  <a:extLst>
                    <a:ext uri="{9D8B030D-6E8A-4147-A177-3AD203B41FA5}">
                      <a16:colId xmlns:a16="http://schemas.microsoft.com/office/drawing/2014/main" val="3007567048"/>
                    </a:ext>
                  </a:extLst>
                </a:gridCol>
                <a:gridCol w="612473">
                  <a:extLst>
                    <a:ext uri="{9D8B030D-6E8A-4147-A177-3AD203B41FA5}">
                      <a16:colId xmlns:a16="http://schemas.microsoft.com/office/drawing/2014/main" val="3628474677"/>
                    </a:ext>
                  </a:extLst>
                </a:gridCol>
                <a:gridCol w="612473">
                  <a:extLst>
                    <a:ext uri="{9D8B030D-6E8A-4147-A177-3AD203B41FA5}">
                      <a16:colId xmlns:a16="http://schemas.microsoft.com/office/drawing/2014/main" val="600995607"/>
                    </a:ext>
                  </a:extLst>
                </a:gridCol>
                <a:gridCol w="612473">
                  <a:extLst>
                    <a:ext uri="{9D8B030D-6E8A-4147-A177-3AD203B41FA5}">
                      <a16:colId xmlns:a16="http://schemas.microsoft.com/office/drawing/2014/main" val="4022247820"/>
                    </a:ext>
                  </a:extLst>
                </a:gridCol>
                <a:gridCol w="399808">
                  <a:extLst>
                    <a:ext uri="{9D8B030D-6E8A-4147-A177-3AD203B41FA5}">
                      <a16:colId xmlns:a16="http://schemas.microsoft.com/office/drawing/2014/main" val="4030760318"/>
                    </a:ext>
                  </a:extLst>
                </a:gridCol>
                <a:gridCol w="1046308">
                  <a:extLst>
                    <a:ext uri="{9D8B030D-6E8A-4147-A177-3AD203B41FA5}">
                      <a16:colId xmlns:a16="http://schemas.microsoft.com/office/drawing/2014/main" val="3572375001"/>
                    </a:ext>
                  </a:extLst>
                </a:gridCol>
              </a:tblGrid>
              <a:tr h="636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6537843"/>
                  </a:ext>
                </a:extLst>
              </a:tr>
              <a:tr h="6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Stage-time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2115044"/>
                  </a:ext>
                </a:extLst>
              </a:tr>
              <a:tr h="6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320805"/>
                  </a:ext>
                </a:extLst>
              </a:tr>
              <a:tr h="6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7963269"/>
                  </a:ext>
                </a:extLst>
              </a:tr>
              <a:tr h="6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3772483"/>
                  </a:ext>
                </a:extLst>
              </a:tr>
              <a:tr h="6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4339223"/>
                  </a:ext>
                </a:extLst>
              </a:tr>
              <a:tr h="6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9937182"/>
                  </a:ext>
                </a:extLst>
              </a:tr>
            </a:tbl>
          </a:graphicData>
        </a:graphic>
      </p:graphicFrame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A6B22695-02DC-48D9-B98F-08B5051AF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866655"/>
              </p:ext>
            </p:extLst>
          </p:nvPr>
        </p:nvGraphicFramePr>
        <p:xfrm>
          <a:off x="5358989" y="3191743"/>
          <a:ext cx="4944246" cy="581025"/>
        </p:xfrm>
        <a:graphic>
          <a:graphicData uri="http://schemas.openxmlformats.org/drawingml/2006/table">
            <a:tbl>
              <a:tblPr/>
              <a:tblGrid>
                <a:gridCol w="611188">
                  <a:extLst>
                    <a:ext uri="{9D8B030D-6E8A-4147-A177-3AD203B41FA5}">
                      <a16:colId xmlns:a16="http://schemas.microsoft.com/office/drawing/2014/main" val="1693758350"/>
                    </a:ext>
                  </a:extLst>
                </a:gridCol>
                <a:gridCol w="446609">
                  <a:extLst>
                    <a:ext uri="{9D8B030D-6E8A-4147-A177-3AD203B41FA5}">
                      <a16:colId xmlns:a16="http://schemas.microsoft.com/office/drawing/2014/main" val="79885063"/>
                    </a:ext>
                  </a:extLst>
                </a:gridCol>
                <a:gridCol w="218553">
                  <a:extLst>
                    <a:ext uri="{9D8B030D-6E8A-4147-A177-3AD203B41FA5}">
                      <a16:colId xmlns:a16="http://schemas.microsoft.com/office/drawing/2014/main" val="236591394"/>
                    </a:ext>
                  </a:extLst>
                </a:gridCol>
                <a:gridCol w="684167">
                  <a:extLst>
                    <a:ext uri="{9D8B030D-6E8A-4147-A177-3AD203B41FA5}">
                      <a16:colId xmlns:a16="http://schemas.microsoft.com/office/drawing/2014/main" val="989766689"/>
                    </a:ext>
                  </a:extLst>
                </a:gridCol>
                <a:gridCol w="684167">
                  <a:extLst>
                    <a:ext uri="{9D8B030D-6E8A-4147-A177-3AD203B41FA5}">
                      <a16:colId xmlns:a16="http://schemas.microsoft.com/office/drawing/2014/main" val="946368694"/>
                    </a:ext>
                  </a:extLst>
                </a:gridCol>
                <a:gridCol w="684167">
                  <a:extLst>
                    <a:ext uri="{9D8B030D-6E8A-4147-A177-3AD203B41FA5}">
                      <a16:colId xmlns:a16="http://schemas.microsoft.com/office/drawing/2014/main" val="128170008"/>
                    </a:ext>
                  </a:extLst>
                </a:gridCol>
                <a:gridCol w="446609">
                  <a:extLst>
                    <a:ext uri="{9D8B030D-6E8A-4147-A177-3AD203B41FA5}">
                      <a16:colId xmlns:a16="http://schemas.microsoft.com/office/drawing/2014/main" val="4240481795"/>
                    </a:ext>
                  </a:extLst>
                </a:gridCol>
                <a:gridCol w="1168786">
                  <a:extLst>
                    <a:ext uri="{9D8B030D-6E8A-4147-A177-3AD203B41FA5}">
                      <a16:colId xmlns:a16="http://schemas.microsoft.com/office/drawing/2014/main" val="1306920625"/>
                    </a:ext>
                  </a:extLst>
                </a:gridCol>
              </a:tblGrid>
              <a:tr h="893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trans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8998155"/>
                  </a:ext>
                </a:extLst>
              </a:tr>
              <a:tr h="930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Sw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-trans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5015636"/>
                  </a:ext>
                </a:extLst>
              </a:tr>
              <a:tr h="930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7293820"/>
                  </a:ext>
                </a:extLst>
              </a:tr>
              <a:tr h="930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3141904"/>
                  </a:ext>
                </a:extLst>
              </a:tr>
              <a:tr h="930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1557765"/>
                  </a:ext>
                </a:extLst>
              </a:tr>
            </a:tbl>
          </a:graphicData>
        </a:graphic>
      </p:graphicFrame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052CF02-CD61-4E3E-882A-8CE7AFCDB052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Stage statistics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3D87C4A-669F-4503-9FFE-88ECFB4F493F}"/>
              </a:ext>
            </a:extLst>
          </p:cNvPr>
          <p:cNvSpPr txBox="1"/>
          <p:nvPr/>
        </p:nvSpPr>
        <p:spPr>
          <a:xfrm>
            <a:off x="254669" y="164251"/>
            <a:ext cx="11682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D753510B-99C6-4F8D-9B7E-F3AF9264BD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992595"/>
              </p:ext>
            </p:extLst>
          </p:nvPr>
        </p:nvGraphicFramePr>
        <p:xfrm>
          <a:off x="9421091" y="3940511"/>
          <a:ext cx="2770908" cy="2719951"/>
        </p:xfrm>
        <a:graphic>
          <a:graphicData uri="http://schemas.openxmlformats.org/drawingml/2006/table">
            <a:tbl>
              <a:tblPr/>
              <a:tblGrid>
                <a:gridCol w="780537">
                  <a:extLst>
                    <a:ext uri="{9D8B030D-6E8A-4147-A177-3AD203B41FA5}">
                      <a16:colId xmlns:a16="http://schemas.microsoft.com/office/drawing/2014/main" val="1392627465"/>
                    </a:ext>
                  </a:extLst>
                </a:gridCol>
                <a:gridCol w="288081">
                  <a:extLst>
                    <a:ext uri="{9D8B030D-6E8A-4147-A177-3AD203B41FA5}">
                      <a16:colId xmlns:a16="http://schemas.microsoft.com/office/drawing/2014/main" val="3327564658"/>
                    </a:ext>
                  </a:extLst>
                </a:gridCol>
                <a:gridCol w="163457">
                  <a:extLst>
                    <a:ext uri="{9D8B030D-6E8A-4147-A177-3AD203B41FA5}">
                      <a16:colId xmlns:a16="http://schemas.microsoft.com/office/drawing/2014/main" val="1423139776"/>
                    </a:ext>
                  </a:extLst>
                </a:gridCol>
                <a:gridCol w="421234">
                  <a:extLst>
                    <a:ext uri="{9D8B030D-6E8A-4147-A177-3AD203B41FA5}">
                      <a16:colId xmlns:a16="http://schemas.microsoft.com/office/drawing/2014/main" val="447136922"/>
                    </a:ext>
                  </a:extLst>
                </a:gridCol>
                <a:gridCol w="424873">
                  <a:extLst>
                    <a:ext uri="{9D8B030D-6E8A-4147-A177-3AD203B41FA5}">
                      <a16:colId xmlns:a16="http://schemas.microsoft.com/office/drawing/2014/main" val="2041675413"/>
                    </a:ext>
                  </a:extLst>
                </a:gridCol>
                <a:gridCol w="393508">
                  <a:extLst>
                    <a:ext uri="{9D8B030D-6E8A-4147-A177-3AD203B41FA5}">
                      <a16:colId xmlns:a16="http://schemas.microsoft.com/office/drawing/2014/main" val="3512451945"/>
                    </a:ext>
                  </a:extLst>
                </a:gridCol>
                <a:gridCol w="299218">
                  <a:extLst>
                    <a:ext uri="{9D8B030D-6E8A-4147-A177-3AD203B41FA5}">
                      <a16:colId xmlns:a16="http://schemas.microsoft.com/office/drawing/2014/main" val="3656572944"/>
                    </a:ext>
                  </a:extLst>
                </a:gridCol>
              </a:tblGrid>
              <a:tr h="2613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trans 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8167022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Stage-trans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498337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589441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1825746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0320746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2580346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92770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9930112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5464116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823986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8586645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5347066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4575766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5876760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5670391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8405107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119388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0414055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3400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152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1F60321-75BF-4A84-9775-DF3F6489EB3C}"/>
              </a:ext>
            </a:extLst>
          </p:cNvPr>
          <p:cNvSpPr txBox="1"/>
          <p:nvPr/>
        </p:nvSpPr>
        <p:spPr>
          <a:xfrm>
            <a:off x="881467" y="2455937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NREM</a:t>
            </a:r>
            <a:endParaRPr lang="ja-JP" altLang="en-US" sz="1000" dirty="0">
              <a:latin typeface="+mn-ea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64CE1F5-2B31-4CB2-A392-F22B6DEFFA0E}"/>
              </a:ext>
            </a:extLst>
          </p:cNvPr>
          <p:cNvSpPr txBox="1"/>
          <p:nvPr/>
        </p:nvSpPr>
        <p:spPr>
          <a:xfrm>
            <a:off x="711870" y="928311"/>
            <a:ext cx="1118362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Voltage normalization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87913E6-5A37-4CA3-828B-BB10599B5723}"/>
              </a:ext>
            </a:extLst>
          </p:cNvPr>
          <p:cNvSpPr txBox="1"/>
          <p:nvPr/>
        </p:nvSpPr>
        <p:spPr>
          <a:xfrm>
            <a:off x="711870" y="1240520"/>
            <a:ext cx="5479516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False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8C0F7D3-5CA7-4CEC-A11B-0BE3EBB1505A}"/>
              </a:ext>
            </a:extLst>
          </p:cNvPr>
          <p:cNvSpPr txBox="1"/>
          <p:nvPr/>
        </p:nvSpPr>
        <p:spPr>
          <a:xfrm rot="16200000">
            <a:off x="-2305780" y="4061055"/>
            <a:ext cx="503721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Spectrum normalization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7DD97DF-2D70-42B1-812D-431579002AEF}"/>
              </a:ext>
            </a:extLst>
          </p:cNvPr>
          <p:cNvSpPr txBox="1"/>
          <p:nvPr/>
        </p:nvSpPr>
        <p:spPr>
          <a:xfrm rot="16200000">
            <a:off x="-674946" y="2749752"/>
            <a:ext cx="2414607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False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722C88E-BE09-4AEC-803A-9D1A785402F5}"/>
              </a:ext>
            </a:extLst>
          </p:cNvPr>
          <p:cNvSpPr txBox="1"/>
          <p:nvPr/>
        </p:nvSpPr>
        <p:spPr>
          <a:xfrm>
            <a:off x="6415974" y="1240520"/>
            <a:ext cx="5479516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True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CD105DA-9B60-4BA7-8599-51383DDF0F86}"/>
              </a:ext>
            </a:extLst>
          </p:cNvPr>
          <p:cNvSpPr txBox="1"/>
          <p:nvPr/>
        </p:nvSpPr>
        <p:spPr>
          <a:xfrm rot="16200000">
            <a:off x="-674944" y="5372362"/>
            <a:ext cx="2414604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True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E62D173-3AAB-4810-8AC8-4C9ED57A9341}"/>
              </a:ext>
            </a:extLst>
          </p:cNvPr>
          <p:cNvSpPr txBox="1"/>
          <p:nvPr/>
        </p:nvSpPr>
        <p:spPr>
          <a:xfrm>
            <a:off x="881467" y="1538821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Wake</a:t>
            </a:r>
            <a:endParaRPr lang="ja-JP" altLang="en-US" sz="1000" dirty="0">
              <a:latin typeface="+mn-ea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DEF0E75-5AD7-4C00-BC69-99E61EA84649}"/>
              </a:ext>
            </a:extLst>
          </p:cNvPr>
          <p:cNvSpPr txBox="1"/>
          <p:nvPr/>
        </p:nvSpPr>
        <p:spPr>
          <a:xfrm>
            <a:off x="881467" y="3353598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All</a:t>
            </a:r>
            <a:endParaRPr lang="ja-JP" altLang="en-US" sz="1000" dirty="0">
              <a:latin typeface="+mn-ea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A09F6B9-C7A6-40A3-8F46-CF855FFB60CE}"/>
              </a:ext>
            </a:extLst>
          </p:cNvPr>
          <p:cNvSpPr txBox="1"/>
          <p:nvPr/>
        </p:nvSpPr>
        <p:spPr>
          <a:xfrm>
            <a:off x="254668" y="164251"/>
            <a:ext cx="11640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4ADE569-69B6-4AE1-937A-9277C1ED2ADE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Delta-power timeseries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943F12E-A8D5-40E0-992A-4AA1A52974AA}"/>
              </a:ext>
            </a:extLst>
          </p:cNvPr>
          <p:cNvSpPr txBox="1"/>
          <p:nvPr/>
        </p:nvSpPr>
        <p:spPr>
          <a:xfrm>
            <a:off x="910149" y="5100115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NREM</a:t>
            </a:r>
            <a:endParaRPr lang="ja-JP" altLang="en-US" sz="1000" dirty="0">
              <a:latin typeface="+mn-ea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AD871F92-BE53-48F8-88C7-5857F5BAE4F8}"/>
              </a:ext>
            </a:extLst>
          </p:cNvPr>
          <p:cNvSpPr txBox="1"/>
          <p:nvPr/>
        </p:nvSpPr>
        <p:spPr>
          <a:xfrm>
            <a:off x="910149" y="4221830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Wake</a:t>
            </a:r>
            <a:endParaRPr lang="ja-JP" altLang="en-US" sz="1000" dirty="0">
              <a:latin typeface="+mn-ea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1F24899-D6BE-40C1-8F7F-3FA72BADE4A2}"/>
              </a:ext>
            </a:extLst>
          </p:cNvPr>
          <p:cNvSpPr txBox="1"/>
          <p:nvPr/>
        </p:nvSpPr>
        <p:spPr>
          <a:xfrm>
            <a:off x="910149" y="5997776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All</a:t>
            </a:r>
            <a:endParaRPr lang="ja-JP" altLang="en-US" sz="1000" dirty="0">
              <a:latin typeface="+mn-ea"/>
            </a:endParaRPr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E283BD9A-C647-4319-9471-2D6496523330}"/>
              </a:ext>
            </a:extLst>
          </p:cNvPr>
          <p:cNvCxnSpPr>
            <a:cxnSpLocks/>
          </p:cNvCxnSpPr>
          <p:nvPr/>
        </p:nvCxnSpPr>
        <p:spPr>
          <a:xfrm>
            <a:off x="6303680" y="1675396"/>
            <a:ext cx="0" cy="5003049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F53D66E3-DFB5-4A6F-83CC-0C7FD348140A}"/>
              </a:ext>
            </a:extLst>
          </p:cNvPr>
          <p:cNvSpPr txBox="1"/>
          <p:nvPr/>
        </p:nvSpPr>
        <p:spPr>
          <a:xfrm>
            <a:off x="6688800" y="2464563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NREM</a:t>
            </a:r>
            <a:endParaRPr lang="ja-JP" altLang="en-US" sz="1000" dirty="0">
              <a:latin typeface="+mn-ea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90EBC443-036E-4E93-99A0-14133D268297}"/>
              </a:ext>
            </a:extLst>
          </p:cNvPr>
          <p:cNvSpPr txBox="1"/>
          <p:nvPr/>
        </p:nvSpPr>
        <p:spPr>
          <a:xfrm>
            <a:off x="6688800" y="1586278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Wake</a:t>
            </a:r>
            <a:endParaRPr lang="ja-JP" altLang="en-US" sz="1000" dirty="0">
              <a:latin typeface="+mn-ea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9CBCDDC8-CA35-46BA-B97E-6DBD9B2A4B09}"/>
              </a:ext>
            </a:extLst>
          </p:cNvPr>
          <p:cNvSpPr txBox="1"/>
          <p:nvPr/>
        </p:nvSpPr>
        <p:spPr>
          <a:xfrm>
            <a:off x="6688800" y="3362224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All</a:t>
            </a:r>
            <a:endParaRPr lang="ja-JP" altLang="en-US" sz="1000" dirty="0">
              <a:latin typeface="+mn-ea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793B2156-2281-476D-9723-F88917F55F4D}"/>
              </a:ext>
            </a:extLst>
          </p:cNvPr>
          <p:cNvSpPr txBox="1"/>
          <p:nvPr/>
        </p:nvSpPr>
        <p:spPr>
          <a:xfrm>
            <a:off x="6688800" y="5110627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NREM</a:t>
            </a:r>
            <a:endParaRPr lang="ja-JP" altLang="en-US" sz="1000" dirty="0">
              <a:latin typeface="+mn-ea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BC8323BD-4623-4934-BF30-4136BD223E5D}"/>
              </a:ext>
            </a:extLst>
          </p:cNvPr>
          <p:cNvSpPr txBox="1"/>
          <p:nvPr/>
        </p:nvSpPr>
        <p:spPr>
          <a:xfrm>
            <a:off x="6688800" y="4232342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Wake</a:t>
            </a:r>
            <a:endParaRPr lang="ja-JP" altLang="en-US" sz="1000" dirty="0">
              <a:latin typeface="+mn-ea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8388F66-06F1-49B7-AA5C-04810F5388CD}"/>
              </a:ext>
            </a:extLst>
          </p:cNvPr>
          <p:cNvSpPr txBox="1"/>
          <p:nvPr/>
        </p:nvSpPr>
        <p:spPr>
          <a:xfrm>
            <a:off x="6688800" y="6008288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All</a:t>
            </a:r>
            <a:endParaRPr lang="ja-JP" altLang="en-US" sz="1000" dirty="0">
              <a:latin typeface="+mn-ea"/>
            </a:endParaRP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28EB63A5-E589-463A-B504-EB35BE893D91}"/>
              </a:ext>
            </a:extLst>
          </p:cNvPr>
          <p:cNvCxnSpPr/>
          <p:nvPr/>
        </p:nvCxnSpPr>
        <p:spPr>
          <a:xfrm>
            <a:off x="711869" y="4177946"/>
            <a:ext cx="11301662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428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1B0820-3C48-43EB-B7B6-927423B04E29}"/>
              </a:ext>
            </a:extLst>
          </p:cNvPr>
          <p:cNvSpPr txBox="1"/>
          <p:nvPr/>
        </p:nvSpPr>
        <p:spPr>
          <a:xfrm>
            <a:off x="254669" y="164251"/>
            <a:ext cx="11682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218AD5B-7D18-4903-BBF4-4228B8D29378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Power spectrum density (all day)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graphicFrame>
        <p:nvGraphicFramePr>
          <p:cNvPr id="25" name="表 24">
            <a:extLst>
              <a:ext uri="{FF2B5EF4-FFF2-40B4-BE49-F238E27FC236}">
                <a16:creationId xmlns:a16="http://schemas.microsoft.com/office/drawing/2014/main" id="{511FC483-A339-4D40-B7B7-2ACEDA9E5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361146"/>
              </p:ext>
            </p:extLst>
          </p:nvPr>
        </p:nvGraphicFramePr>
        <p:xfrm>
          <a:off x="829910" y="3341203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8637F877-51A2-4387-9287-E25B486F7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199319"/>
              </p:ext>
            </p:extLst>
          </p:nvPr>
        </p:nvGraphicFramePr>
        <p:xfrm>
          <a:off x="829910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B2F28CCE-63CD-4201-A305-1A6A4A32D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646591"/>
              </p:ext>
            </p:extLst>
          </p:nvPr>
        </p:nvGraphicFramePr>
        <p:xfrm>
          <a:off x="6671241" y="3341203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3BAD762D-1F74-48B4-A8BB-62EA4B58F6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750224"/>
              </p:ext>
            </p:extLst>
          </p:nvPr>
        </p:nvGraphicFramePr>
        <p:xfrm>
          <a:off x="6671241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BC03291-E205-4970-AF20-BE856D002CC9}"/>
              </a:ext>
            </a:extLst>
          </p:cNvPr>
          <p:cNvSpPr txBox="1"/>
          <p:nvPr/>
        </p:nvSpPr>
        <p:spPr>
          <a:xfrm>
            <a:off x="711870" y="928311"/>
            <a:ext cx="1118362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Voltage normalization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8038756-ECD6-40F9-8460-D5CB82625FE9}"/>
              </a:ext>
            </a:extLst>
          </p:cNvPr>
          <p:cNvSpPr txBox="1"/>
          <p:nvPr/>
        </p:nvSpPr>
        <p:spPr>
          <a:xfrm>
            <a:off x="711870" y="1240520"/>
            <a:ext cx="5479516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False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E8A8E38-7CF5-4DE7-A5D5-6B40566621A8}"/>
              </a:ext>
            </a:extLst>
          </p:cNvPr>
          <p:cNvSpPr txBox="1"/>
          <p:nvPr/>
        </p:nvSpPr>
        <p:spPr>
          <a:xfrm>
            <a:off x="6415974" y="1240520"/>
            <a:ext cx="5479516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True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BB57519-60AA-44D5-B78B-AA4F298E1DE4}"/>
              </a:ext>
            </a:extLst>
          </p:cNvPr>
          <p:cNvSpPr txBox="1"/>
          <p:nvPr/>
        </p:nvSpPr>
        <p:spPr>
          <a:xfrm rot="16200000">
            <a:off x="-2305780" y="4061055"/>
            <a:ext cx="503721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Spectrum normalization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C73FC0F-06EC-4235-99A0-9C854D7AB964}"/>
              </a:ext>
            </a:extLst>
          </p:cNvPr>
          <p:cNvSpPr txBox="1"/>
          <p:nvPr/>
        </p:nvSpPr>
        <p:spPr>
          <a:xfrm rot="16200000">
            <a:off x="-674946" y="2749752"/>
            <a:ext cx="2414607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False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C8EA3E4-F491-4A9C-BEA7-49F303DC1F87}"/>
              </a:ext>
            </a:extLst>
          </p:cNvPr>
          <p:cNvSpPr txBox="1"/>
          <p:nvPr/>
        </p:nvSpPr>
        <p:spPr>
          <a:xfrm rot="16200000">
            <a:off x="-674944" y="5372362"/>
            <a:ext cx="2414604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True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BFFB6C15-D09D-461B-A19C-15D1A8B2B02D}"/>
              </a:ext>
            </a:extLst>
          </p:cNvPr>
          <p:cNvCxnSpPr/>
          <p:nvPr/>
        </p:nvCxnSpPr>
        <p:spPr>
          <a:xfrm>
            <a:off x="711869" y="4177946"/>
            <a:ext cx="11301662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B7C153A3-AA79-419E-AC79-74D24589A0E6}"/>
              </a:ext>
            </a:extLst>
          </p:cNvPr>
          <p:cNvCxnSpPr>
            <a:cxnSpLocks/>
          </p:cNvCxnSpPr>
          <p:nvPr/>
        </p:nvCxnSpPr>
        <p:spPr>
          <a:xfrm>
            <a:off x="6303680" y="1675396"/>
            <a:ext cx="0" cy="5003049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132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1B0820-3C48-43EB-B7B6-927423B04E29}"/>
              </a:ext>
            </a:extLst>
          </p:cNvPr>
          <p:cNvSpPr txBox="1"/>
          <p:nvPr/>
        </p:nvSpPr>
        <p:spPr>
          <a:xfrm>
            <a:off x="254669" y="164251"/>
            <a:ext cx="11758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218AD5B-7D18-4903-BBF4-4228B8D29378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Power spectrum density (1</a:t>
            </a:r>
            <a:r>
              <a:rPr lang="en-US" altLang="ja-JP" baseline="30000" dirty="0">
                <a:latin typeface="+mn-ea"/>
                <a:cs typeface="Mplus 1p" panose="020B0502020203020207" pitchFamily="50" charset="-128"/>
              </a:rPr>
              <a:t>st</a:t>
            </a:r>
            <a:r>
              <a:rPr lang="en-US" altLang="ja-JP" dirty="0">
                <a:latin typeface="+mn-ea"/>
                <a:cs typeface="Mplus 1p" panose="020B0502020203020207" pitchFamily="50" charset="-128"/>
              </a:rPr>
              <a:t> half day)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graphicFrame>
        <p:nvGraphicFramePr>
          <p:cNvPr id="25" name="表 24">
            <a:extLst>
              <a:ext uri="{FF2B5EF4-FFF2-40B4-BE49-F238E27FC236}">
                <a16:creationId xmlns:a16="http://schemas.microsoft.com/office/drawing/2014/main" id="{511FC483-A339-4D40-B7B7-2ACEDA9E56E1}"/>
              </a:ext>
            </a:extLst>
          </p:cNvPr>
          <p:cNvGraphicFramePr>
            <a:graphicFrameLocks noGrp="1"/>
          </p:cNvGraphicFramePr>
          <p:nvPr/>
        </p:nvGraphicFramePr>
        <p:xfrm>
          <a:off x="829910" y="3341203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8637F877-51A2-4387-9287-E25B486F70C8}"/>
              </a:ext>
            </a:extLst>
          </p:cNvPr>
          <p:cNvGraphicFramePr>
            <a:graphicFrameLocks noGrp="1"/>
          </p:cNvGraphicFramePr>
          <p:nvPr/>
        </p:nvGraphicFramePr>
        <p:xfrm>
          <a:off x="829910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B2F28CCE-63CD-4201-A305-1A6A4A32D7AB}"/>
              </a:ext>
            </a:extLst>
          </p:cNvPr>
          <p:cNvGraphicFramePr>
            <a:graphicFrameLocks noGrp="1"/>
          </p:cNvGraphicFramePr>
          <p:nvPr/>
        </p:nvGraphicFramePr>
        <p:xfrm>
          <a:off x="6671241" y="3341203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3BAD762D-1F74-48B4-A8BB-62EA4B58F6EA}"/>
              </a:ext>
            </a:extLst>
          </p:cNvPr>
          <p:cNvGraphicFramePr>
            <a:graphicFrameLocks noGrp="1"/>
          </p:cNvGraphicFramePr>
          <p:nvPr/>
        </p:nvGraphicFramePr>
        <p:xfrm>
          <a:off x="6671241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BC03291-E205-4970-AF20-BE856D002CC9}"/>
              </a:ext>
            </a:extLst>
          </p:cNvPr>
          <p:cNvSpPr txBox="1"/>
          <p:nvPr/>
        </p:nvSpPr>
        <p:spPr>
          <a:xfrm>
            <a:off x="711870" y="928311"/>
            <a:ext cx="1118362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Voltage normalization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8038756-ECD6-40F9-8460-D5CB82625FE9}"/>
              </a:ext>
            </a:extLst>
          </p:cNvPr>
          <p:cNvSpPr txBox="1"/>
          <p:nvPr/>
        </p:nvSpPr>
        <p:spPr>
          <a:xfrm>
            <a:off x="711870" y="1240520"/>
            <a:ext cx="5479516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False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E8A8E38-7CF5-4DE7-A5D5-6B40566621A8}"/>
              </a:ext>
            </a:extLst>
          </p:cNvPr>
          <p:cNvSpPr txBox="1"/>
          <p:nvPr/>
        </p:nvSpPr>
        <p:spPr>
          <a:xfrm>
            <a:off x="6415974" y="1240520"/>
            <a:ext cx="5479516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True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BB57519-60AA-44D5-B78B-AA4F298E1DE4}"/>
              </a:ext>
            </a:extLst>
          </p:cNvPr>
          <p:cNvSpPr txBox="1"/>
          <p:nvPr/>
        </p:nvSpPr>
        <p:spPr>
          <a:xfrm rot="16200000">
            <a:off x="-2305780" y="4061055"/>
            <a:ext cx="503721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Spectrum normalization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C73FC0F-06EC-4235-99A0-9C854D7AB964}"/>
              </a:ext>
            </a:extLst>
          </p:cNvPr>
          <p:cNvSpPr txBox="1"/>
          <p:nvPr/>
        </p:nvSpPr>
        <p:spPr>
          <a:xfrm rot="16200000">
            <a:off x="-674946" y="2749752"/>
            <a:ext cx="2414607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False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C8EA3E4-F491-4A9C-BEA7-49F303DC1F87}"/>
              </a:ext>
            </a:extLst>
          </p:cNvPr>
          <p:cNvSpPr txBox="1"/>
          <p:nvPr/>
        </p:nvSpPr>
        <p:spPr>
          <a:xfrm rot="16200000">
            <a:off x="-674944" y="5372362"/>
            <a:ext cx="2414604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True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BFFB6C15-D09D-461B-A19C-15D1A8B2B02D}"/>
              </a:ext>
            </a:extLst>
          </p:cNvPr>
          <p:cNvCxnSpPr/>
          <p:nvPr/>
        </p:nvCxnSpPr>
        <p:spPr>
          <a:xfrm>
            <a:off x="711869" y="4177946"/>
            <a:ext cx="11301662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B7C153A3-AA79-419E-AC79-74D24589A0E6}"/>
              </a:ext>
            </a:extLst>
          </p:cNvPr>
          <p:cNvCxnSpPr>
            <a:cxnSpLocks/>
          </p:cNvCxnSpPr>
          <p:nvPr/>
        </p:nvCxnSpPr>
        <p:spPr>
          <a:xfrm>
            <a:off x="6303680" y="1675396"/>
            <a:ext cx="0" cy="5003049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714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1B0820-3C48-43EB-B7B6-927423B04E29}"/>
              </a:ext>
            </a:extLst>
          </p:cNvPr>
          <p:cNvSpPr txBox="1"/>
          <p:nvPr/>
        </p:nvSpPr>
        <p:spPr>
          <a:xfrm>
            <a:off x="254669" y="164251"/>
            <a:ext cx="11758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218AD5B-7D18-4903-BBF4-4228B8D29378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Power spectrum density (2</a:t>
            </a:r>
            <a:r>
              <a:rPr lang="en-US" altLang="ja-JP" baseline="30000" dirty="0">
                <a:latin typeface="+mn-ea"/>
                <a:cs typeface="Mplus 1p" panose="020B0502020203020207" pitchFamily="50" charset="-128"/>
              </a:rPr>
              <a:t>nd</a:t>
            </a:r>
            <a:r>
              <a:rPr lang="en-US" altLang="ja-JP" dirty="0">
                <a:latin typeface="+mn-ea"/>
                <a:cs typeface="Mplus 1p" panose="020B0502020203020207" pitchFamily="50" charset="-128"/>
              </a:rPr>
              <a:t> half day)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graphicFrame>
        <p:nvGraphicFramePr>
          <p:cNvPr id="25" name="表 24">
            <a:extLst>
              <a:ext uri="{FF2B5EF4-FFF2-40B4-BE49-F238E27FC236}">
                <a16:creationId xmlns:a16="http://schemas.microsoft.com/office/drawing/2014/main" id="{511FC483-A339-4D40-B7B7-2ACEDA9E56E1}"/>
              </a:ext>
            </a:extLst>
          </p:cNvPr>
          <p:cNvGraphicFramePr>
            <a:graphicFrameLocks noGrp="1"/>
          </p:cNvGraphicFramePr>
          <p:nvPr/>
        </p:nvGraphicFramePr>
        <p:xfrm>
          <a:off x="829910" y="3341203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8637F877-51A2-4387-9287-E25B486F70C8}"/>
              </a:ext>
            </a:extLst>
          </p:cNvPr>
          <p:cNvGraphicFramePr>
            <a:graphicFrameLocks noGrp="1"/>
          </p:cNvGraphicFramePr>
          <p:nvPr/>
        </p:nvGraphicFramePr>
        <p:xfrm>
          <a:off x="829910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B2F28CCE-63CD-4201-A305-1A6A4A32D7AB}"/>
              </a:ext>
            </a:extLst>
          </p:cNvPr>
          <p:cNvGraphicFramePr>
            <a:graphicFrameLocks noGrp="1"/>
          </p:cNvGraphicFramePr>
          <p:nvPr/>
        </p:nvGraphicFramePr>
        <p:xfrm>
          <a:off x="6671241" y="3341203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3BAD762D-1F74-48B4-A8BB-62EA4B58F6EA}"/>
              </a:ext>
            </a:extLst>
          </p:cNvPr>
          <p:cNvGraphicFramePr>
            <a:graphicFrameLocks noGrp="1"/>
          </p:cNvGraphicFramePr>
          <p:nvPr/>
        </p:nvGraphicFramePr>
        <p:xfrm>
          <a:off x="6671241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BC03291-E205-4970-AF20-BE856D002CC9}"/>
              </a:ext>
            </a:extLst>
          </p:cNvPr>
          <p:cNvSpPr txBox="1"/>
          <p:nvPr/>
        </p:nvSpPr>
        <p:spPr>
          <a:xfrm>
            <a:off x="711870" y="928311"/>
            <a:ext cx="1118362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Voltage normalization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8038756-ECD6-40F9-8460-D5CB82625FE9}"/>
              </a:ext>
            </a:extLst>
          </p:cNvPr>
          <p:cNvSpPr txBox="1"/>
          <p:nvPr/>
        </p:nvSpPr>
        <p:spPr>
          <a:xfrm>
            <a:off x="711870" y="1240520"/>
            <a:ext cx="5479516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False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E8A8E38-7CF5-4DE7-A5D5-6B40566621A8}"/>
              </a:ext>
            </a:extLst>
          </p:cNvPr>
          <p:cNvSpPr txBox="1"/>
          <p:nvPr/>
        </p:nvSpPr>
        <p:spPr>
          <a:xfrm>
            <a:off x="6415974" y="1240520"/>
            <a:ext cx="5479516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True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BB57519-60AA-44D5-B78B-AA4F298E1DE4}"/>
              </a:ext>
            </a:extLst>
          </p:cNvPr>
          <p:cNvSpPr txBox="1"/>
          <p:nvPr/>
        </p:nvSpPr>
        <p:spPr>
          <a:xfrm rot="16200000">
            <a:off x="-2305780" y="4061055"/>
            <a:ext cx="503721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Spectrum normalization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C73FC0F-06EC-4235-99A0-9C854D7AB964}"/>
              </a:ext>
            </a:extLst>
          </p:cNvPr>
          <p:cNvSpPr txBox="1"/>
          <p:nvPr/>
        </p:nvSpPr>
        <p:spPr>
          <a:xfrm rot="16200000">
            <a:off x="-674946" y="2749752"/>
            <a:ext cx="2414607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False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C8EA3E4-F491-4A9C-BEA7-49F303DC1F87}"/>
              </a:ext>
            </a:extLst>
          </p:cNvPr>
          <p:cNvSpPr txBox="1"/>
          <p:nvPr/>
        </p:nvSpPr>
        <p:spPr>
          <a:xfrm rot="16200000">
            <a:off x="-674944" y="5372362"/>
            <a:ext cx="2414604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True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BFFB6C15-D09D-461B-A19C-15D1A8B2B02D}"/>
              </a:ext>
            </a:extLst>
          </p:cNvPr>
          <p:cNvCxnSpPr/>
          <p:nvPr/>
        </p:nvCxnSpPr>
        <p:spPr>
          <a:xfrm>
            <a:off x="711869" y="4177946"/>
            <a:ext cx="11301662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B7C153A3-AA79-419E-AC79-74D24589A0E6}"/>
              </a:ext>
            </a:extLst>
          </p:cNvPr>
          <p:cNvCxnSpPr>
            <a:cxnSpLocks/>
          </p:cNvCxnSpPr>
          <p:nvPr/>
        </p:nvCxnSpPr>
        <p:spPr>
          <a:xfrm>
            <a:off x="6303680" y="1675396"/>
            <a:ext cx="0" cy="5003049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47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60F79BC-033E-B1F3-DF81-6C79869EC121}"/>
              </a:ext>
            </a:extLst>
          </p:cNvPr>
          <p:cNvSpPr txBox="1"/>
          <p:nvPr/>
        </p:nvSpPr>
        <p:spPr>
          <a:xfrm>
            <a:off x="254668" y="164251"/>
            <a:ext cx="11640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B6FF907-C69E-9891-135E-289D2A1C913E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Delta-power dynamics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81F7348D-8BD8-472F-EF77-D2DA5451D1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126136"/>
              </p:ext>
            </p:extLst>
          </p:nvPr>
        </p:nvGraphicFramePr>
        <p:xfrm>
          <a:off x="6414837" y="4073733"/>
          <a:ext cx="4643520" cy="2323830"/>
        </p:xfrm>
        <a:graphic>
          <a:graphicData uri="http://schemas.openxmlformats.org/drawingml/2006/table">
            <a:tbl>
              <a:tblPr/>
              <a:tblGrid>
                <a:gridCol w="644188">
                  <a:extLst>
                    <a:ext uri="{9D8B030D-6E8A-4147-A177-3AD203B41FA5}">
                      <a16:colId xmlns:a16="http://schemas.microsoft.com/office/drawing/2014/main" val="4115591681"/>
                    </a:ext>
                  </a:extLst>
                </a:gridCol>
                <a:gridCol w="1048870">
                  <a:extLst>
                    <a:ext uri="{9D8B030D-6E8A-4147-A177-3AD203B41FA5}">
                      <a16:colId xmlns:a16="http://schemas.microsoft.com/office/drawing/2014/main" val="4157449397"/>
                    </a:ext>
                  </a:extLst>
                </a:gridCol>
                <a:gridCol w="198211">
                  <a:extLst>
                    <a:ext uri="{9D8B030D-6E8A-4147-A177-3AD203B41FA5}">
                      <a16:colId xmlns:a16="http://schemas.microsoft.com/office/drawing/2014/main" val="1350915087"/>
                    </a:ext>
                  </a:extLst>
                </a:gridCol>
                <a:gridCol w="635929">
                  <a:extLst>
                    <a:ext uri="{9D8B030D-6E8A-4147-A177-3AD203B41FA5}">
                      <a16:colId xmlns:a16="http://schemas.microsoft.com/office/drawing/2014/main" val="3835933794"/>
                    </a:ext>
                  </a:extLst>
                </a:gridCol>
                <a:gridCol w="635929">
                  <a:extLst>
                    <a:ext uri="{9D8B030D-6E8A-4147-A177-3AD203B41FA5}">
                      <a16:colId xmlns:a16="http://schemas.microsoft.com/office/drawing/2014/main" val="4032106749"/>
                    </a:ext>
                  </a:extLst>
                </a:gridCol>
                <a:gridCol w="445976">
                  <a:extLst>
                    <a:ext uri="{9D8B030D-6E8A-4147-A177-3AD203B41FA5}">
                      <a16:colId xmlns:a16="http://schemas.microsoft.com/office/drawing/2014/main" val="861299217"/>
                    </a:ext>
                  </a:extLst>
                </a:gridCol>
                <a:gridCol w="272541">
                  <a:extLst>
                    <a:ext uri="{9D8B030D-6E8A-4147-A177-3AD203B41FA5}">
                      <a16:colId xmlns:a16="http://schemas.microsoft.com/office/drawing/2014/main" val="52345362"/>
                    </a:ext>
                  </a:extLst>
                </a:gridCol>
                <a:gridCol w="761876">
                  <a:extLst>
                    <a:ext uri="{9D8B030D-6E8A-4147-A177-3AD203B41FA5}">
                      <a16:colId xmlns:a16="http://schemas.microsoft.com/office/drawing/2014/main" val="230224485"/>
                    </a:ext>
                  </a:extLst>
                </a:gridCol>
              </a:tblGrid>
              <a:tr h="154922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Variable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8359727"/>
                  </a:ext>
                </a:extLst>
              </a:tr>
              <a:tr h="154922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DPD-stats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360164"/>
                  </a:ext>
                </a:extLst>
              </a:tr>
              <a:tr h="154922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75869"/>
                  </a:ext>
                </a:extLst>
              </a:tr>
              <a:tr h="154922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3946725"/>
                  </a:ext>
                </a:extLst>
              </a:tr>
              <a:tr h="154922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048035"/>
                  </a:ext>
                </a:extLst>
              </a:tr>
              <a:tr h="154922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406187"/>
                  </a:ext>
                </a:extLst>
              </a:tr>
              <a:tr h="154922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227944"/>
                  </a:ext>
                </a:extLst>
              </a:tr>
              <a:tr h="154922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8425461"/>
                  </a:ext>
                </a:extLst>
              </a:tr>
              <a:tr h="154922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1123703"/>
                  </a:ext>
                </a:extLst>
              </a:tr>
              <a:tr h="154922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9779790"/>
                  </a:ext>
                </a:extLst>
              </a:tr>
              <a:tr h="154922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0227536"/>
                  </a:ext>
                </a:extLst>
              </a:tr>
              <a:tr h="154922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2574178"/>
                  </a:ext>
                </a:extLst>
              </a:tr>
              <a:tr h="154922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4070035"/>
                  </a:ext>
                </a:extLst>
              </a:tr>
              <a:tr h="154922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445938"/>
                  </a:ext>
                </a:extLst>
              </a:tr>
              <a:tr h="154922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050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0231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9988</TotalTime>
  <Words>1040</Words>
  <Application>Microsoft Office PowerPoint</Application>
  <PresentationFormat>ワイド画面</PresentationFormat>
  <Paragraphs>938</Paragraphs>
  <Slides>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游ゴシック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Rikuhiro Yamada</dc:creator>
  <cp:lastModifiedBy>Rikuhiro Yamada</cp:lastModifiedBy>
  <cp:revision>67</cp:revision>
  <dcterms:created xsi:type="dcterms:W3CDTF">2022-03-09T01:38:36Z</dcterms:created>
  <dcterms:modified xsi:type="dcterms:W3CDTF">2022-12-24T18:58:23Z</dcterms:modified>
</cp:coreProperties>
</file>