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67" r:id="rId3"/>
    <p:sldId id="263" r:id="rId4"/>
    <p:sldId id="268" r:id="rId5"/>
    <p:sldId id="269" r:id="rId6"/>
    <p:sldId id="44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80" autoAdjust="0"/>
  </p:normalViewPr>
  <p:slideViewPr>
    <p:cSldViewPr snapToGrid="0">
      <p:cViewPr>
        <p:scale>
          <a:sx n="300" d="100"/>
          <a:sy n="300" d="100"/>
        </p:scale>
        <p:origin x="-13830" y="-7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F289F-6C09-4E41-AB64-F4FBAF604A8F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3275-2F92-43CE-8DB1-47649DBA5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4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0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8FAD-2AB0-4DA8-8497-F48AD089473F}" type="datetimeFigureOut">
              <a:rPr kumimoji="1" lang="ja-JP" altLang="en-US" smtClean="0"/>
              <a:t>2023/5/27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952C508-8223-45E5-A36B-6CAA47E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26051"/>
              </p:ext>
            </p:extLst>
          </p:nvPr>
        </p:nvGraphicFramePr>
        <p:xfrm>
          <a:off x="289075" y="3165128"/>
          <a:ext cx="5069914" cy="813435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565353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95651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6B22695-02DC-48D9-B98F-08B5051A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26858"/>
              </p:ext>
            </p:extLst>
          </p:nvPr>
        </p:nvGraphicFramePr>
        <p:xfrm>
          <a:off x="5358989" y="3191743"/>
          <a:ext cx="5244283" cy="581025"/>
        </p:xfrm>
        <a:graphic>
          <a:graphicData uri="http://schemas.openxmlformats.org/drawingml/2006/table">
            <a:tbl>
              <a:tblPr/>
              <a:tblGrid>
                <a:gridCol w="984661">
                  <a:extLst>
                    <a:ext uri="{9D8B030D-6E8A-4147-A177-3AD203B41FA5}">
                      <a16:colId xmlns:a16="http://schemas.microsoft.com/office/drawing/2014/main" val="1693758350"/>
                    </a:ext>
                  </a:extLst>
                </a:gridCol>
                <a:gridCol w="373173">
                  <a:extLst>
                    <a:ext uri="{9D8B030D-6E8A-4147-A177-3AD203B41FA5}">
                      <a16:colId xmlns:a16="http://schemas.microsoft.com/office/drawing/2014/main" val="79885063"/>
                    </a:ext>
                  </a:extLst>
                </a:gridCol>
                <a:gridCol w="218553">
                  <a:extLst>
                    <a:ext uri="{9D8B030D-6E8A-4147-A177-3AD203B41FA5}">
                      <a16:colId xmlns:a16="http://schemas.microsoft.com/office/drawing/2014/main" val="2365913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89766689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463686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128170008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4240481795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1306920625"/>
                    </a:ext>
                  </a:extLst>
                </a:gridCol>
              </a:tblGrid>
              <a:tr h="89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98155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Sw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-trans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015636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93820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41904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557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52CF02-CD61-4E3E-882A-8CE7AFCDB052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Stage statistics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D87C4A-669F-4503-9FFE-88ECFB4F493F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753510B-99C6-4F8D-9B7E-F3AF9264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72489"/>
              </p:ext>
            </p:extLst>
          </p:nvPr>
        </p:nvGraphicFramePr>
        <p:xfrm>
          <a:off x="9421091" y="3940511"/>
          <a:ext cx="2770909" cy="2719951"/>
        </p:xfrm>
        <a:graphic>
          <a:graphicData uri="http://schemas.openxmlformats.org/drawingml/2006/table">
            <a:tbl>
              <a:tblPr/>
              <a:tblGrid>
                <a:gridCol w="984997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261912">
                  <a:extLst>
                    <a:ext uri="{9D8B030D-6E8A-4147-A177-3AD203B41FA5}">
                      <a16:colId xmlns:a16="http://schemas.microsoft.com/office/drawing/2014/main" val="3327564658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 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Stage-trans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25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20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803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9277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3011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41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2398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664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470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757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7676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039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0510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19388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1405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F60321-75BF-4A84-9775-DF3F6489EB3C}"/>
              </a:ext>
            </a:extLst>
          </p:cNvPr>
          <p:cNvSpPr txBox="1"/>
          <p:nvPr/>
        </p:nvSpPr>
        <p:spPr>
          <a:xfrm>
            <a:off x="881467" y="245593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64CE1F5-2B31-4CB2-A392-F22B6DEFFA0E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7913E6-5A37-4CA3-828B-BB10599B5723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0F7D3-5CA7-4CEC-A11B-0BE3EBB1505A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DD97DF-2D70-42B1-812D-431579002AEF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722C88E-BE09-4AEC-803A-9D1A785402F5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CD105DA-9B60-4BA7-8599-51383DDF0F86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E62D173-3AAB-4810-8AC8-4C9ED57A9341}"/>
              </a:ext>
            </a:extLst>
          </p:cNvPr>
          <p:cNvSpPr txBox="1"/>
          <p:nvPr/>
        </p:nvSpPr>
        <p:spPr>
          <a:xfrm>
            <a:off x="881467" y="1538821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EF0E75-5AD7-4C00-BC69-99E61EA84649}"/>
              </a:ext>
            </a:extLst>
          </p:cNvPr>
          <p:cNvSpPr txBox="1"/>
          <p:nvPr/>
        </p:nvSpPr>
        <p:spPr>
          <a:xfrm>
            <a:off x="881467" y="335359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09F6B9-C7A6-40A3-8F46-CF855FFB60CE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ADE569-69B6-4AE1-937A-9277C1ED2AD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timeseries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943F12E-A8D5-40E0-992A-4AA1A52974AA}"/>
              </a:ext>
            </a:extLst>
          </p:cNvPr>
          <p:cNvSpPr txBox="1"/>
          <p:nvPr/>
        </p:nvSpPr>
        <p:spPr>
          <a:xfrm>
            <a:off x="910149" y="510011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D871F92-BE53-48F8-88C7-5857F5BAE4F8}"/>
              </a:ext>
            </a:extLst>
          </p:cNvPr>
          <p:cNvSpPr txBox="1"/>
          <p:nvPr/>
        </p:nvSpPr>
        <p:spPr>
          <a:xfrm>
            <a:off x="910149" y="422183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24899-D6BE-40C1-8F7F-3FA72BADE4A2}"/>
              </a:ext>
            </a:extLst>
          </p:cNvPr>
          <p:cNvSpPr txBox="1"/>
          <p:nvPr/>
        </p:nvSpPr>
        <p:spPr>
          <a:xfrm>
            <a:off x="910149" y="5997776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283BD9A-C647-4319-9471-2D6496523330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53D66E3-DFB5-4A6F-83CC-0C7FD348140A}"/>
              </a:ext>
            </a:extLst>
          </p:cNvPr>
          <p:cNvSpPr txBox="1"/>
          <p:nvPr/>
        </p:nvSpPr>
        <p:spPr>
          <a:xfrm>
            <a:off x="6688800" y="2464563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0EBC443-036E-4E93-99A0-14133D268297}"/>
              </a:ext>
            </a:extLst>
          </p:cNvPr>
          <p:cNvSpPr txBox="1"/>
          <p:nvPr/>
        </p:nvSpPr>
        <p:spPr>
          <a:xfrm>
            <a:off x="6688800" y="158627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CBCDDC8-CA35-46BA-B97E-6DBD9B2A4B09}"/>
              </a:ext>
            </a:extLst>
          </p:cNvPr>
          <p:cNvSpPr txBox="1"/>
          <p:nvPr/>
        </p:nvSpPr>
        <p:spPr>
          <a:xfrm>
            <a:off x="6688800" y="3362224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93B2156-2281-476D-9723-F88917F55F4D}"/>
              </a:ext>
            </a:extLst>
          </p:cNvPr>
          <p:cNvSpPr txBox="1"/>
          <p:nvPr/>
        </p:nvSpPr>
        <p:spPr>
          <a:xfrm>
            <a:off x="6688800" y="511062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8323BD-4623-4934-BF30-4136BD223E5D}"/>
              </a:ext>
            </a:extLst>
          </p:cNvPr>
          <p:cNvSpPr txBox="1"/>
          <p:nvPr/>
        </p:nvSpPr>
        <p:spPr>
          <a:xfrm>
            <a:off x="6688800" y="4232342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8388F66-06F1-49B7-AA5C-04810F5388CD}"/>
              </a:ext>
            </a:extLst>
          </p:cNvPr>
          <p:cNvSpPr txBox="1"/>
          <p:nvPr/>
        </p:nvSpPr>
        <p:spPr>
          <a:xfrm>
            <a:off x="6688800" y="600828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8EB63A5-E589-463A-B504-EB35BE893D91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61146"/>
              </p:ext>
            </p:extLst>
          </p:nvPr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99319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46591"/>
              </p:ext>
            </p:extLst>
          </p:nvPr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50224"/>
              </p:ext>
            </p:extLst>
          </p:nvPr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dynamics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1F7348D-8BD8-472F-EF77-D2DA5451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88290"/>
              </p:ext>
            </p:extLst>
          </p:nvPr>
        </p:nvGraphicFramePr>
        <p:xfrm>
          <a:off x="6414837" y="3009600"/>
          <a:ext cx="4903901" cy="1856940"/>
        </p:xfrm>
        <a:graphic>
          <a:graphicData uri="http://schemas.openxmlformats.org/drawingml/2006/table">
            <a:tbl>
              <a:tblPr/>
              <a:tblGrid>
                <a:gridCol w="904569">
                  <a:extLst>
                    <a:ext uri="{9D8B030D-6E8A-4147-A177-3AD203B41FA5}">
                      <a16:colId xmlns:a16="http://schemas.microsoft.com/office/drawing/2014/main" val="4115591681"/>
                    </a:ext>
                  </a:extLst>
                </a:gridCol>
                <a:gridCol w="1048870">
                  <a:extLst>
                    <a:ext uri="{9D8B030D-6E8A-4147-A177-3AD203B41FA5}">
                      <a16:colId xmlns:a16="http://schemas.microsoft.com/office/drawing/2014/main" val="4157449397"/>
                    </a:ext>
                  </a:extLst>
                </a:gridCol>
                <a:gridCol w="198211">
                  <a:extLst>
                    <a:ext uri="{9D8B030D-6E8A-4147-A177-3AD203B41FA5}">
                      <a16:colId xmlns:a16="http://schemas.microsoft.com/office/drawing/2014/main" val="1350915087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3835933794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4032106749"/>
                    </a:ext>
                  </a:extLst>
                </a:gridCol>
                <a:gridCol w="445976">
                  <a:extLst>
                    <a:ext uri="{9D8B030D-6E8A-4147-A177-3AD203B41FA5}">
                      <a16:colId xmlns:a16="http://schemas.microsoft.com/office/drawing/2014/main" val="861299217"/>
                    </a:ext>
                  </a:extLst>
                </a:gridCol>
                <a:gridCol w="272541">
                  <a:extLst>
                    <a:ext uri="{9D8B030D-6E8A-4147-A177-3AD203B41FA5}">
                      <a16:colId xmlns:a16="http://schemas.microsoft.com/office/drawing/2014/main" val="52345362"/>
                    </a:ext>
                  </a:extLst>
                </a:gridCol>
                <a:gridCol w="761876">
                  <a:extLst>
                    <a:ext uri="{9D8B030D-6E8A-4147-A177-3AD203B41FA5}">
                      <a16:colId xmlns:a16="http://schemas.microsoft.com/office/drawing/2014/main" val="230224485"/>
                    </a:ext>
                  </a:extLst>
                </a:gridCol>
              </a:tblGrid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5972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DPD-stats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6016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 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5869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4672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48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618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22794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25461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23703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79790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27536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57417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70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4593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5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10027</TotalTime>
  <Words>1040</Words>
  <Application>Microsoft Office PowerPoint</Application>
  <PresentationFormat>ワイド画面</PresentationFormat>
  <Paragraphs>938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Rikuhiro Yamada</dc:creator>
  <cp:lastModifiedBy>山田 陸裕</cp:lastModifiedBy>
  <cp:revision>75</cp:revision>
  <dcterms:created xsi:type="dcterms:W3CDTF">2022-03-09T01:38:36Z</dcterms:created>
  <dcterms:modified xsi:type="dcterms:W3CDTF">2023-05-27T10:26:00Z</dcterms:modified>
</cp:coreProperties>
</file>