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67" r:id="rId3"/>
    <p:sldId id="263" r:id="rId4"/>
    <p:sldId id="268" r:id="rId5"/>
    <p:sldId id="269" r:id="rId6"/>
    <p:sldId id="450" r:id="rId7"/>
    <p:sldId id="451" r:id="rId8"/>
    <p:sldId id="452" r:id="rId9"/>
    <p:sldId id="448" r:id="rId10"/>
    <p:sldId id="44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80" autoAdjust="0"/>
  </p:normalViewPr>
  <p:slideViewPr>
    <p:cSldViewPr snapToGrid="0">
      <p:cViewPr>
        <p:scale>
          <a:sx n="200" d="100"/>
          <a:sy n="200" d="100"/>
        </p:scale>
        <p:origin x="144" y="-4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F289F-6C09-4E41-AB64-F4FBAF604A8F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3275-2F92-43CE-8DB1-47649DBA5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74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50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08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0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62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0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4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6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7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8FAD-2AB0-4DA8-8497-F48AD089473F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0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952C508-8223-45E5-A36B-6CAA47E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26051"/>
              </p:ext>
            </p:extLst>
          </p:nvPr>
        </p:nvGraphicFramePr>
        <p:xfrm>
          <a:off x="289075" y="3165128"/>
          <a:ext cx="5069914" cy="813435"/>
        </p:xfrm>
        <a:graphic>
          <a:graphicData uri="http://schemas.openxmlformats.org/drawingml/2006/table">
            <a:tbl>
              <a:tblPr/>
              <a:tblGrid>
                <a:gridCol w="1025375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565353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95651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63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6B22695-02DC-48D9-B98F-08B5051AF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26858"/>
              </p:ext>
            </p:extLst>
          </p:nvPr>
        </p:nvGraphicFramePr>
        <p:xfrm>
          <a:off x="5358989" y="3191743"/>
          <a:ext cx="5244283" cy="581025"/>
        </p:xfrm>
        <a:graphic>
          <a:graphicData uri="http://schemas.openxmlformats.org/drawingml/2006/table">
            <a:tbl>
              <a:tblPr/>
              <a:tblGrid>
                <a:gridCol w="984661">
                  <a:extLst>
                    <a:ext uri="{9D8B030D-6E8A-4147-A177-3AD203B41FA5}">
                      <a16:colId xmlns:a16="http://schemas.microsoft.com/office/drawing/2014/main" val="1693758350"/>
                    </a:ext>
                  </a:extLst>
                </a:gridCol>
                <a:gridCol w="373173">
                  <a:extLst>
                    <a:ext uri="{9D8B030D-6E8A-4147-A177-3AD203B41FA5}">
                      <a16:colId xmlns:a16="http://schemas.microsoft.com/office/drawing/2014/main" val="79885063"/>
                    </a:ext>
                  </a:extLst>
                </a:gridCol>
                <a:gridCol w="218553">
                  <a:extLst>
                    <a:ext uri="{9D8B030D-6E8A-4147-A177-3AD203B41FA5}">
                      <a16:colId xmlns:a16="http://schemas.microsoft.com/office/drawing/2014/main" val="2365913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89766689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463686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128170008"/>
                    </a:ext>
                  </a:extLst>
                </a:gridCol>
                <a:gridCol w="446609">
                  <a:extLst>
                    <a:ext uri="{9D8B030D-6E8A-4147-A177-3AD203B41FA5}">
                      <a16:colId xmlns:a16="http://schemas.microsoft.com/office/drawing/2014/main" val="4240481795"/>
                    </a:ext>
                  </a:extLst>
                </a:gridCol>
                <a:gridCol w="1168786">
                  <a:extLst>
                    <a:ext uri="{9D8B030D-6E8A-4147-A177-3AD203B41FA5}">
                      <a16:colId xmlns:a16="http://schemas.microsoft.com/office/drawing/2014/main" val="1306920625"/>
                    </a:ext>
                  </a:extLst>
                </a:gridCol>
              </a:tblGrid>
              <a:tr h="89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98155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Sw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-trans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015636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93820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41904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557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52CF02-CD61-4E3E-882A-8CE7AFCDB052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Stage statistics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3D87C4A-669F-4503-9FFE-88ECFB4F493F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753510B-99C6-4F8D-9B7E-F3AF9264B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72489"/>
              </p:ext>
            </p:extLst>
          </p:nvPr>
        </p:nvGraphicFramePr>
        <p:xfrm>
          <a:off x="9421091" y="3940511"/>
          <a:ext cx="2770909" cy="2719951"/>
        </p:xfrm>
        <a:graphic>
          <a:graphicData uri="http://schemas.openxmlformats.org/drawingml/2006/table">
            <a:tbl>
              <a:tblPr/>
              <a:tblGrid>
                <a:gridCol w="984997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261912">
                  <a:extLst>
                    <a:ext uri="{9D8B030D-6E8A-4147-A177-3AD203B41FA5}">
                      <a16:colId xmlns:a16="http://schemas.microsoft.com/office/drawing/2014/main" val="3327564658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 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Stage-trans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825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320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5803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9277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93011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641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2398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8664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3470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757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7676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039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40510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119388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1405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40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B2D5D0-A5FE-B59F-1C2A-DB4B991A75D7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429E26-FC5F-45A8-9C31-1256EEEF84CE}"/>
              </a:ext>
            </a:extLst>
          </p:cNvPr>
          <p:cNvSpPr txBox="1"/>
          <p:nvPr/>
        </p:nvSpPr>
        <p:spPr>
          <a:xfrm>
            <a:off x="564982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# spindle per NREM length(s)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3928F2-26CE-2ED3-A274-0AFA7019FA47}"/>
              </a:ext>
            </a:extLst>
          </p:cNvPr>
          <p:cNvSpPr txBox="1"/>
          <p:nvPr/>
        </p:nvSpPr>
        <p:spPr>
          <a:xfrm>
            <a:off x="4739379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EC4989-1741-F5D2-E099-B528E9B2A9C0}"/>
              </a:ext>
            </a:extLst>
          </p:cNvPr>
          <p:cNvSpPr txBox="1"/>
          <p:nvPr/>
        </p:nvSpPr>
        <p:spPr>
          <a:xfrm>
            <a:off x="4739379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7521E9-AFBA-5354-D6B0-83B6732A9452}"/>
              </a:ext>
            </a:extLst>
          </p:cNvPr>
          <p:cNvSpPr txBox="1"/>
          <p:nvPr/>
        </p:nvSpPr>
        <p:spPr>
          <a:xfrm>
            <a:off x="8764691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 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777318-F6D4-7699-0D2F-726B6A62C863}"/>
              </a:ext>
            </a:extLst>
          </p:cNvPr>
          <p:cNvSpPr txBox="1"/>
          <p:nvPr/>
        </p:nvSpPr>
        <p:spPr>
          <a:xfrm>
            <a:off x="8764691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B5AEFF8F-FA1F-FB4F-439B-6CC7D770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87785"/>
              </p:ext>
            </p:extLst>
          </p:nvPr>
        </p:nvGraphicFramePr>
        <p:xfrm>
          <a:off x="296510" y="5100475"/>
          <a:ext cx="4123089" cy="534559"/>
        </p:xfrm>
        <a:graphic>
          <a:graphicData uri="http://schemas.openxmlformats.org/drawingml/2006/table">
            <a:tbl>
              <a:tblPr/>
              <a:tblGrid>
                <a:gridCol w="1151290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649038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201626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  <a:gridCol w="701910">
                  <a:extLst>
                    <a:ext uri="{9D8B030D-6E8A-4147-A177-3AD203B41FA5}">
                      <a16:colId xmlns:a16="http://schemas.microsoft.com/office/drawing/2014/main" val="3071926699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Spindle-in-NREM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EE41ECF1-0B1D-51A8-EDBB-45EED0E11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18509"/>
              </p:ext>
            </p:extLst>
          </p:nvPr>
        </p:nvGraphicFramePr>
        <p:xfrm>
          <a:off x="296510" y="5763238"/>
          <a:ext cx="1851100" cy="807733"/>
        </p:xfrm>
        <a:graphic>
          <a:graphicData uri="http://schemas.openxmlformats.org/drawingml/2006/table">
            <a:tbl>
              <a:tblPr/>
              <a:tblGrid>
                <a:gridCol w="1080405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571221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99474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Spindle-distribution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37793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1279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B4B7E3-3EED-AE65-A968-A917F97CD769}"/>
              </a:ext>
            </a:extLst>
          </p:cNvPr>
          <p:cNvSpPr txBox="1"/>
          <p:nvPr/>
        </p:nvSpPr>
        <p:spPr>
          <a:xfrm>
            <a:off x="1281112" y="6570970"/>
            <a:ext cx="1514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latin typeface="+mn-ea"/>
              </a:rPr>
              <a:t>Mack-</a:t>
            </a:r>
            <a:r>
              <a:rPr kumimoji="1" lang="en-US" altLang="ja-JP" sz="700" dirty="0" err="1">
                <a:latin typeface="+mn-ea"/>
              </a:rPr>
              <a:t>Skillings</a:t>
            </a:r>
            <a:r>
              <a:rPr kumimoji="1" lang="en-US" altLang="ja-JP" sz="700" dirty="0">
                <a:latin typeface="+mn-ea"/>
              </a:rPr>
              <a:t> test</a:t>
            </a:r>
            <a:endParaRPr kumimoji="1" lang="ja-JP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751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A09F6B9-C7A6-40A3-8F46-CF855FFB60CE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ADE569-69B6-4AE1-937A-9277C1ED2AD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timeseries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1BFC96-91D3-A38F-85C9-8EAE02A28930}"/>
              </a:ext>
            </a:extLst>
          </p:cNvPr>
          <p:cNvSpPr txBox="1"/>
          <p:nvPr/>
        </p:nvSpPr>
        <p:spPr>
          <a:xfrm>
            <a:off x="890588" y="2244785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426CEE9-6086-5ADB-1508-0B405C8B096B}"/>
              </a:ext>
            </a:extLst>
          </p:cNvPr>
          <p:cNvSpPr txBox="1"/>
          <p:nvPr/>
        </p:nvSpPr>
        <p:spPr>
          <a:xfrm>
            <a:off x="890588" y="1327669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104F09-7078-E1F9-04FA-FF3A279AA597}"/>
              </a:ext>
            </a:extLst>
          </p:cNvPr>
          <p:cNvSpPr txBox="1"/>
          <p:nvPr/>
        </p:nvSpPr>
        <p:spPr>
          <a:xfrm>
            <a:off x="890588" y="3077794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B5496D-5E21-E06E-4868-F0087C9E75AC}"/>
              </a:ext>
            </a:extLst>
          </p:cNvPr>
          <p:cNvSpPr txBox="1"/>
          <p:nvPr/>
        </p:nvSpPr>
        <p:spPr>
          <a:xfrm>
            <a:off x="910149" y="510011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3B663FD-7A38-ECB5-B1D3-147B7A0D0D2E}"/>
              </a:ext>
            </a:extLst>
          </p:cNvPr>
          <p:cNvSpPr txBox="1"/>
          <p:nvPr/>
        </p:nvSpPr>
        <p:spPr>
          <a:xfrm>
            <a:off x="910149" y="422183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C1A8BF-57AC-641C-63B2-CE9DC42A4E47}"/>
              </a:ext>
            </a:extLst>
          </p:cNvPr>
          <p:cNvSpPr txBox="1"/>
          <p:nvPr/>
        </p:nvSpPr>
        <p:spPr>
          <a:xfrm>
            <a:off x="910149" y="5997776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A09751D-6AFC-E37A-1C8B-5E87B812B809}"/>
              </a:ext>
            </a:extLst>
          </p:cNvPr>
          <p:cNvSpPr txBox="1"/>
          <p:nvPr/>
        </p:nvSpPr>
        <p:spPr>
          <a:xfrm>
            <a:off x="6559492" y="218911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42B7A3F-FB87-2467-8F10-981F126C360A}"/>
              </a:ext>
            </a:extLst>
          </p:cNvPr>
          <p:cNvSpPr txBox="1"/>
          <p:nvPr/>
        </p:nvSpPr>
        <p:spPr>
          <a:xfrm>
            <a:off x="6559492" y="131082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A4C5910-0E0E-01D5-63D2-F5D1F084E581}"/>
              </a:ext>
            </a:extLst>
          </p:cNvPr>
          <p:cNvSpPr txBox="1"/>
          <p:nvPr/>
        </p:nvSpPr>
        <p:spPr>
          <a:xfrm>
            <a:off x="6559492" y="3086771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FF1CE76-A086-08BC-A395-6D99C3F7E41F}"/>
              </a:ext>
            </a:extLst>
          </p:cNvPr>
          <p:cNvSpPr txBox="1"/>
          <p:nvPr/>
        </p:nvSpPr>
        <p:spPr>
          <a:xfrm>
            <a:off x="6568730" y="511062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297F6B4-F169-FE75-6547-F73B474FF825}"/>
              </a:ext>
            </a:extLst>
          </p:cNvPr>
          <p:cNvSpPr txBox="1"/>
          <p:nvPr/>
        </p:nvSpPr>
        <p:spPr>
          <a:xfrm>
            <a:off x="6568730" y="4232342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260674-324A-D8D7-71DF-03DC71B133C8}"/>
              </a:ext>
            </a:extLst>
          </p:cNvPr>
          <p:cNvSpPr txBox="1"/>
          <p:nvPr/>
        </p:nvSpPr>
        <p:spPr>
          <a:xfrm>
            <a:off x="6568730" y="600828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18119D6-E3F0-B73F-74BD-56DF8090CD35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571D9AC-9B7A-6DF7-1769-74DF53E7F455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A114FDC-05D3-19AD-2678-42EAD46A5BEF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07EDAB9-9D21-3324-DD95-3D42110FD195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5A7B703-DFEB-5647-4AE1-5B4684B98A25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51AB679-DFA5-E9BB-9082-59B37B6E3BF6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B2AB868-A108-564E-9305-06654FB45C9F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242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92901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99319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44499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50224"/>
              </p:ext>
            </p:extLst>
          </p:nvPr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8EDD979-385A-8943-C5F7-8B5A5B133A7A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19E3F6-80EA-6104-370B-B186CFC5FA3B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F37AB-3753-C83E-53F4-4759B16E6D68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C8358D-ACD2-1565-2575-85F51B03540C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1EDBD-84BA-BC0D-578F-F242E8E2366A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4E0421-68FB-65F1-4DC1-DBD8A25DD3B4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B20F0D-E3EF-2ED9-0E2E-B7CBA05B04A8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47613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68522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20403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029C9A2-C52E-1D39-78C7-B99D70EB20D7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02863C-27BF-DD3C-2778-E712412B5B41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2BCBA-AFBC-2AB7-41A8-0D32626C1029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D3ECA9-3937-0221-749B-4234CF01F6F9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E39C30-01F1-4A29-5263-D37926667C0A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F64E-C6DC-4618-4222-D8BA25FE35B7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6971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20559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66785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27BB31-5D4B-3701-95BB-0DE19A5B38F2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92CA3-B64C-B1AB-EBD4-ACCFCEDAF06B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840D90-79CA-773D-169F-D462A4D694C4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4097A7-34ED-3D8D-3E71-4E29178C09DD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8AE0E-B554-EEA3-F5C0-F9049AFD3C3D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2AE823-056A-6FC1-7CA1-7FE22C9A902A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11124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8EDD979-385A-8943-C5F7-8B5A5B133A7A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19E3F6-80EA-6104-370B-B186CFC5FA3B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F37AB-3753-C83E-53F4-4759B16E6D68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C8358D-ACD2-1565-2575-85F51B03540C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1EDBD-84BA-BC0D-578F-F242E8E2366A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4E0421-68FB-65F1-4DC1-DBD8A25DD3B4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B20F0D-E3EF-2ED9-0E2E-B7CBA05B04A8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4892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029C9A2-C52E-1D39-78C7-B99D70EB20D7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02863C-27BF-DD3C-2778-E712412B5B41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2BCBA-AFBC-2AB7-41A8-0D32626C1029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D3ECA9-3937-0221-749B-4234CF01F6F9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E39C30-01F1-4A29-5263-D37926667C0A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F64E-C6DC-4618-4222-D8BA25FE35B7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237836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27BB31-5D4B-3701-95BB-0DE19A5B38F2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92CA3-B64C-B1AB-EBD4-ACCFCEDAF06B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840D90-79CA-773D-169F-D462A4D694C4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4097A7-34ED-3D8D-3E71-4E29178C09DD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</a:t>
            </a:r>
            <a:r>
              <a:rPr lang="en-US" altLang="ja-JP" sz="1000">
                <a:latin typeface="+mn-ea"/>
                <a:cs typeface="Mplus 1p" panose="020B0502020203020207" pitchFamily="50" charset="-128"/>
              </a:rPr>
              <a:t>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8AE0E-B554-EEA3-F5C0-F9049AFD3C3D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2AE823-056A-6FC1-7CA1-7FE22C9A902A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422516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dynamics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1F7348D-8BD8-472F-EF77-D2DA5451D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88290"/>
              </p:ext>
            </p:extLst>
          </p:nvPr>
        </p:nvGraphicFramePr>
        <p:xfrm>
          <a:off x="6414837" y="3009600"/>
          <a:ext cx="4903901" cy="1856940"/>
        </p:xfrm>
        <a:graphic>
          <a:graphicData uri="http://schemas.openxmlformats.org/drawingml/2006/table">
            <a:tbl>
              <a:tblPr/>
              <a:tblGrid>
                <a:gridCol w="904569">
                  <a:extLst>
                    <a:ext uri="{9D8B030D-6E8A-4147-A177-3AD203B41FA5}">
                      <a16:colId xmlns:a16="http://schemas.microsoft.com/office/drawing/2014/main" val="4115591681"/>
                    </a:ext>
                  </a:extLst>
                </a:gridCol>
                <a:gridCol w="1048870">
                  <a:extLst>
                    <a:ext uri="{9D8B030D-6E8A-4147-A177-3AD203B41FA5}">
                      <a16:colId xmlns:a16="http://schemas.microsoft.com/office/drawing/2014/main" val="4157449397"/>
                    </a:ext>
                  </a:extLst>
                </a:gridCol>
                <a:gridCol w="198211">
                  <a:extLst>
                    <a:ext uri="{9D8B030D-6E8A-4147-A177-3AD203B41FA5}">
                      <a16:colId xmlns:a16="http://schemas.microsoft.com/office/drawing/2014/main" val="1350915087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3835933794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4032106749"/>
                    </a:ext>
                  </a:extLst>
                </a:gridCol>
                <a:gridCol w="445976">
                  <a:extLst>
                    <a:ext uri="{9D8B030D-6E8A-4147-A177-3AD203B41FA5}">
                      <a16:colId xmlns:a16="http://schemas.microsoft.com/office/drawing/2014/main" val="861299217"/>
                    </a:ext>
                  </a:extLst>
                </a:gridCol>
                <a:gridCol w="272541">
                  <a:extLst>
                    <a:ext uri="{9D8B030D-6E8A-4147-A177-3AD203B41FA5}">
                      <a16:colId xmlns:a16="http://schemas.microsoft.com/office/drawing/2014/main" val="52345362"/>
                    </a:ext>
                  </a:extLst>
                </a:gridCol>
                <a:gridCol w="761876">
                  <a:extLst>
                    <a:ext uri="{9D8B030D-6E8A-4147-A177-3AD203B41FA5}">
                      <a16:colId xmlns:a16="http://schemas.microsoft.com/office/drawing/2014/main" val="230224485"/>
                    </a:ext>
                  </a:extLst>
                </a:gridCol>
              </a:tblGrid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35972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DPD-stats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6016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 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75869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4672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48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0618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22794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425461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23703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779790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227536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57417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70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4593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05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12687</TotalTime>
  <Words>2191</Words>
  <Application>Microsoft Office PowerPoint</Application>
  <PresentationFormat>ワイド画面</PresentationFormat>
  <Paragraphs>1562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Rikuhiro Yamada</dc:creator>
  <cp:lastModifiedBy>陸裕 山田</cp:lastModifiedBy>
  <cp:revision>96</cp:revision>
  <dcterms:created xsi:type="dcterms:W3CDTF">2022-03-09T01:38:36Z</dcterms:created>
  <dcterms:modified xsi:type="dcterms:W3CDTF">2024-10-11T11:01:35Z</dcterms:modified>
</cp:coreProperties>
</file>