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423064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4230647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423064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c4230647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423064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c4230647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423064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c4230647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423064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c4230647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figma.com/proto/dwD8ZrD11MsWOJmlu42NuL/Estagbee?type=design&amp;node-id=84-3187&amp;scaling=min-zoom&amp;page-id=84%3A2448&amp;starting-point-node-id=84%3A2988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837475"/>
            <a:ext cx="77724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EstagBee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50" y="2046426"/>
            <a:ext cx="21717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1651001"/>
            <a:ext cx="7886700" cy="105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 projeto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2914650"/>
            <a:ext cx="7886700" cy="263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O Projeto EstagBee visa desenvolver uma plataforma online para facilitar o processo de busca e candidatura a vagas de estágio para os alunos da Universidade Tecnológica Federal do Paraná (UTFPR).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1651001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Principais requisitos funcionais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5051"/>
            <a:ext cx="8839200" cy="250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1651001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Principais r</a:t>
            </a:r>
            <a:r>
              <a:rPr lang="en-US"/>
              <a:t>equisitos funcionais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1601"/>
            <a:ext cx="8839200" cy="3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1651001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Principais histórias de usuário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30750" y="4321150"/>
            <a:ext cx="78867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As principais histórias de usuário do projeto. Definem as duas principais atividades de usuários do tipo aluno e do tipo empresa.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63851"/>
            <a:ext cx="8839200" cy="1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1651001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Principais histórias de usuário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00" y="2519326"/>
            <a:ext cx="7391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1321601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Protótipo de alta fidelidade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939675" y="2375800"/>
            <a:ext cx="51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Figma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725" y="2154326"/>
            <a:ext cx="2990550" cy="393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