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60"/>
  </p:notesMasterIdLst>
  <p:sldIdLst>
    <p:sldId id="409" r:id="rId2"/>
    <p:sldId id="366" r:id="rId3"/>
    <p:sldId id="367" r:id="rId4"/>
    <p:sldId id="424" r:id="rId5"/>
    <p:sldId id="425" r:id="rId6"/>
    <p:sldId id="368" r:id="rId7"/>
    <p:sldId id="369" r:id="rId8"/>
    <p:sldId id="340" r:id="rId9"/>
    <p:sldId id="256" r:id="rId10"/>
    <p:sldId id="371" r:id="rId11"/>
    <p:sldId id="378" r:id="rId12"/>
    <p:sldId id="379" r:id="rId13"/>
    <p:sldId id="372" r:id="rId14"/>
    <p:sldId id="373" r:id="rId15"/>
    <p:sldId id="374" r:id="rId16"/>
    <p:sldId id="375" r:id="rId17"/>
    <p:sldId id="376" r:id="rId18"/>
    <p:sldId id="377" r:id="rId19"/>
    <p:sldId id="365" r:id="rId20"/>
    <p:sldId id="325" r:id="rId21"/>
    <p:sldId id="308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412" r:id="rId32"/>
    <p:sldId id="413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14" r:id="rId44"/>
    <p:sldId id="415" r:id="rId45"/>
    <p:sldId id="401" r:id="rId46"/>
    <p:sldId id="402" r:id="rId47"/>
    <p:sldId id="410" r:id="rId48"/>
    <p:sldId id="406" r:id="rId49"/>
    <p:sldId id="405" r:id="rId50"/>
    <p:sldId id="411" r:id="rId51"/>
    <p:sldId id="419" r:id="rId52"/>
    <p:sldId id="421" r:id="rId53"/>
    <p:sldId id="423" r:id="rId54"/>
    <p:sldId id="422" r:id="rId55"/>
    <p:sldId id="420" r:id="rId56"/>
    <p:sldId id="417" r:id="rId57"/>
    <p:sldId id="418" r:id="rId58"/>
    <p:sldId id="408" r:id="rId59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3C675-A24B-4F04-87D1-A7BF4F8A245A}" v="17" dt="2021-06-30T02:50:20.96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06" autoAdjust="0"/>
    <p:restoredTop sz="0" autoAdjust="0"/>
  </p:normalViewPr>
  <p:slideViewPr>
    <p:cSldViewPr snapToGrid="0" snapToObjects="1">
      <p:cViewPr varScale="1">
        <p:scale>
          <a:sx n="34" d="100"/>
          <a:sy n="34" d="100"/>
        </p:scale>
        <p:origin x="534" y="84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xon Camilo Pinzon" userId="c6f12ac9093940bc" providerId="LiveId" clId="{08F3C675-A24B-4F04-87D1-A7BF4F8A245A}"/>
    <pc:docChg chg="undo custSel addSld delSld modSld">
      <pc:chgData name="Nixon Camilo Pinzon" userId="c6f12ac9093940bc" providerId="LiveId" clId="{08F3C675-A24B-4F04-87D1-A7BF4F8A245A}" dt="2021-06-30T02:50:20.966" v="244"/>
      <pc:docMkLst>
        <pc:docMk/>
      </pc:docMkLst>
      <pc:sldChg chg="addSp delSp modSp mod">
        <pc:chgData name="Nixon Camilo Pinzon" userId="c6f12ac9093940bc" providerId="LiveId" clId="{08F3C675-A24B-4F04-87D1-A7BF4F8A245A}" dt="2021-06-30T02:45:54.659" v="226"/>
        <pc:sldMkLst>
          <pc:docMk/>
          <pc:sldMk cId="2381297763" sldId="388"/>
        </pc:sldMkLst>
        <pc:picChg chg="add mod">
          <ac:chgData name="Nixon Camilo Pinzon" userId="c6f12ac9093940bc" providerId="LiveId" clId="{08F3C675-A24B-4F04-87D1-A7BF4F8A245A}" dt="2021-06-30T02:45:54.659" v="226"/>
          <ac:picMkLst>
            <pc:docMk/>
            <pc:sldMk cId="2381297763" sldId="388"/>
            <ac:picMk id="3" creationId="{32955E37-BB6F-43E5-A7AA-6A854AA1ED42}"/>
          </ac:picMkLst>
        </pc:picChg>
        <pc:picChg chg="del">
          <ac:chgData name="Nixon Camilo Pinzon" userId="c6f12ac9093940bc" providerId="LiveId" clId="{08F3C675-A24B-4F04-87D1-A7BF4F8A245A}" dt="2021-06-30T02:44:56.887" v="219" actId="478"/>
          <ac:picMkLst>
            <pc:docMk/>
            <pc:sldMk cId="2381297763" sldId="388"/>
            <ac:picMk id="4" creationId="{4168B95C-9FB2-470A-AEF3-1E138E25E2E4}"/>
          </ac:picMkLst>
        </pc:picChg>
      </pc:sldChg>
      <pc:sldChg chg="mod modShow">
        <pc:chgData name="Nixon Camilo Pinzon" userId="c6f12ac9093940bc" providerId="LiveId" clId="{08F3C675-A24B-4F04-87D1-A7BF4F8A245A}" dt="2021-06-30T02:31:45.012" v="33" actId="729"/>
        <pc:sldMkLst>
          <pc:docMk/>
          <pc:sldMk cId="1166638516" sldId="400"/>
        </pc:sldMkLst>
      </pc:sldChg>
      <pc:sldChg chg="addSp delSp modSp mod">
        <pc:chgData name="Nixon Camilo Pinzon" userId="c6f12ac9093940bc" providerId="LiveId" clId="{08F3C675-A24B-4F04-87D1-A7BF4F8A245A}" dt="2021-06-30T02:50:02.210" v="243"/>
        <pc:sldMkLst>
          <pc:docMk/>
          <pc:sldMk cId="156744810" sldId="402"/>
        </pc:sldMkLst>
        <pc:picChg chg="add mod">
          <ac:chgData name="Nixon Camilo Pinzon" userId="c6f12ac9093940bc" providerId="LiveId" clId="{08F3C675-A24B-4F04-87D1-A7BF4F8A245A}" dt="2021-06-30T02:50:02.210" v="243"/>
          <ac:picMkLst>
            <pc:docMk/>
            <pc:sldMk cId="156744810" sldId="402"/>
            <ac:picMk id="4" creationId="{5DA5EB69-E00E-4186-A6EA-974DA33709FD}"/>
          </ac:picMkLst>
        </pc:picChg>
        <pc:picChg chg="del">
          <ac:chgData name="Nixon Camilo Pinzon" userId="c6f12ac9093940bc" providerId="LiveId" clId="{08F3C675-A24B-4F04-87D1-A7BF4F8A245A}" dt="2021-06-30T02:48:51.801" v="237" actId="478"/>
          <ac:picMkLst>
            <pc:docMk/>
            <pc:sldMk cId="156744810" sldId="402"/>
            <ac:picMk id="5" creationId="{27C162F4-4ABA-453E-B23D-79532755285A}"/>
          </ac:picMkLst>
        </pc:picChg>
      </pc:sldChg>
      <pc:sldChg chg="mod modShow">
        <pc:chgData name="Nixon Camilo Pinzon" userId="c6f12ac9093940bc" providerId="LiveId" clId="{08F3C675-A24B-4F04-87D1-A7BF4F8A245A}" dt="2021-06-30T02:24:22.460" v="0" actId="729"/>
        <pc:sldMkLst>
          <pc:docMk/>
          <pc:sldMk cId="217639269" sldId="409"/>
        </pc:sldMkLst>
      </pc:sldChg>
      <pc:sldChg chg="addSp delSp modSp mod">
        <pc:chgData name="Nixon Camilo Pinzon" userId="c6f12ac9093940bc" providerId="LiveId" clId="{08F3C675-A24B-4F04-87D1-A7BF4F8A245A}" dt="2021-06-30T02:48:41.701" v="236"/>
        <pc:sldMkLst>
          <pc:docMk/>
          <pc:sldMk cId="1012009892" sldId="413"/>
        </pc:sldMkLst>
        <pc:picChg chg="add del mod">
          <ac:chgData name="Nixon Camilo Pinzon" userId="c6f12ac9093940bc" providerId="LiveId" clId="{08F3C675-A24B-4F04-87D1-A7BF4F8A245A}" dt="2021-06-30T02:47:59" v="228" actId="931"/>
          <ac:picMkLst>
            <pc:docMk/>
            <pc:sldMk cId="1012009892" sldId="413"/>
            <ac:picMk id="4" creationId="{CD82678E-E94A-4112-ACDD-C8C37FB23639}"/>
          </ac:picMkLst>
        </pc:picChg>
        <pc:picChg chg="del">
          <ac:chgData name="Nixon Camilo Pinzon" userId="c6f12ac9093940bc" providerId="LiveId" clId="{08F3C675-A24B-4F04-87D1-A7BF4F8A245A}" dt="2021-06-30T02:44:52.602" v="218" actId="478"/>
          <ac:picMkLst>
            <pc:docMk/>
            <pc:sldMk cId="1012009892" sldId="413"/>
            <ac:picMk id="5" creationId="{9BBBD5C6-20A5-4FDE-9C0A-A4770C5EDA5A}"/>
          </ac:picMkLst>
        </pc:picChg>
        <pc:picChg chg="add mod">
          <ac:chgData name="Nixon Camilo Pinzon" userId="c6f12ac9093940bc" providerId="LiveId" clId="{08F3C675-A24B-4F04-87D1-A7BF4F8A245A}" dt="2021-06-30T02:48:41.701" v="236"/>
          <ac:picMkLst>
            <pc:docMk/>
            <pc:sldMk cId="1012009892" sldId="413"/>
            <ac:picMk id="7" creationId="{A1F394B4-7000-4188-8B19-8F0A6064F5F2}"/>
          </ac:picMkLst>
        </pc:picChg>
      </pc:sldChg>
      <pc:sldChg chg="modSp">
        <pc:chgData name="Nixon Camilo Pinzon" userId="c6f12ac9093940bc" providerId="LiveId" clId="{08F3C675-A24B-4F04-87D1-A7BF4F8A245A}" dt="2021-06-30T02:50:20.966" v="244"/>
        <pc:sldMkLst>
          <pc:docMk/>
          <pc:sldMk cId="292317228" sldId="418"/>
        </pc:sldMkLst>
        <pc:picChg chg="mod">
          <ac:chgData name="Nixon Camilo Pinzon" userId="c6f12ac9093940bc" providerId="LiveId" clId="{08F3C675-A24B-4F04-87D1-A7BF4F8A245A}" dt="2021-06-30T02:50:20.966" v="244"/>
          <ac:picMkLst>
            <pc:docMk/>
            <pc:sldMk cId="292317228" sldId="418"/>
            <ac:picMk id="6" creationId="{A7C554CC-34C6-4402-8271-62AD0441013E}"/>
          </ac:picMkLst>
        </pc:picChg>
      </pc:sldChg>
      <pc:sldChg chg="addSp delSp modSp new mod">
        <pc:chgData name="Nixon Camilo Pinzon" userId="c6f12ac9093940bc" providerId="LiveId" clId="{08F3C675-A24B-4F04-87D1-A7BF4F8A245A}" dt="2021-06-30T02:31:27.082" v="31" actId="313"/>
        <pc:sldMkLst>
          <pc:docMk/>
          <pc:sldMk cId="3078977926" sldId="424"/>
        </pc:sldMkLst>
        <pc:spChg chg="del">
          <ac:chgData name="Nixon Camilo Pinzon" userId="c6f12ac9093940bc" providerId="LiveId" clId="{08F3C675-A24B-4F04-87D1-A7BF4F8A245A}" dt="2021-06-30T02:31:07.005" v="26" actId="478"/>
          <ac:spMkLst>
            <pc:docMk/>
            <pc:sldMk cId="3078977926" sldId="424"/>
            <ac:spMk id="2" creationId="{8144CFAF-E032-43E2-9ADF-AD7679DDFA03}"/>
          </ac:spMkLst>
        </pc:spChg>
        <pc:spChg chg="del">
          <ac:chgData name="Nixon Camilo Pinzon" userId="c6f12ac9093940bc" providerId="LiveId" clId="{08F3C675-A24B-4F04-87D1-A7BF4F8A245A}" dt="2021-06-30T02:31:09.834" v="27" actId="478"/>
          <ac:spMkLst>
            <pc:docMk/>
            <pc:sldMk cId="3078977926" sldId="424"/>
            <ac:spMk id="3" creationId="{9C77D1C7-AC70-456F-80A8-EC8CCCE09633}"/>
          </ac:spMkLst>
        </pc:spChg>
        <pc:spChg chg="add mod">
          <ac:chgData name="Nixon Camilo Pinzon" userId="c6f12ac9093940bc" providerId="LiveId" clId="{08F3C675-A24B-4F04-87D1-A7BF4F8A245A}" dt="2021-06-30T02:31:15.639" v="28"/>
          <ac:spMkLst>
            <pc:docMk/>
            <pc:sldMk cId="3078977926" sldId="424"/>
            <ac:spMk id="4" creationId="{832E9796-4AB7-4F0D-B3BA-E8756776B75B}"/>
          </ac:spMkLst>
        </pc:spChg>
        <pc:spChg chg="add mod">
          <ac:chgData name="Nixon Camilo Pinzon" userId="c6f12ac9093940bc" providerId="LiveId" clId="{08F3C675-A24B-4F04-87D1-A7BF4F8A245A}" dt="2021-06-30T02:31:27.082" v="31" actId="313"/>
          <ac:spMkLst>
            <pc:docMk/>
            <pc:sldMk cId="3078977926" sldId="424"/>
            <ac:spMk id="5" creationId="{46D19981-B387-4932-B484-5A1022D96FD9}"/>
          </ac:spMkLst>
        </pc:spChg>
        <pc:picChg chg="add mod">
          <ac:chgData name="Nixon Camilo Pinzon" userId="c6f12ac9093940bc" providerId="LiveId" clId="{08F3C675-A24B-4F04-87D1-A7BF4F8A245A}" dt="2021-06-30T02:31:24.267" v="30"/>
          <ac:picMkLst>
            <pc:docMk/>
            <pc:sldMk cId="3078977926" sldId="424"/>
            <ac:picMk id="6" creationId="{49620F05-7C8E-470B-AD73-755F508EFEB0}"/>
          </ac:picMkLst>
        </pc:picChg>
      </pc:sldChg>
      <pc:sldChg chg="addSp delSp modSp add del mod setBg">
        <pc:chgData name="Nixon Camilo Pinzon" userId="c6f12ac9093940bc" providerId="LiveId" clId="{08F3C675-A24B-4F04-87D1-A7BF4F8A245A}" dt="2021-06-30T02:26:43.634" v="24"/>
        <pc:sldMkLst>
          <pc:docMk/>
          <pc:sldMk cId="3555629874" sldId="424"/>
        </pc:sldMkLst>
        <pc:spChg chg="mod">
          <ac:chgData name="Nixon Camilo Pinzon" userId="c6f12ac9093940bc" providerId="LiveId" clId="{08F3C675-A24B-4F04-87D1-A7BF4F8A245A}" dt="2021-06-30T02:26:42.297" v="21" actId="20577"/>
          <ac:spMkLst>
            <pc:docMk/>
            <pc:sldMk cId="3555629874" sldId="424"/>
            <ac:spMk id="4" creationId="{9B2353F5-AB22-4F7C-AB32-5C146727228A}"/>
          </ac:spMkLst>
        </pc:spChg>
        <pc:picChg chg="add del">
          <ac:chgData name="Nixon Camilo Pinzon" userId="c6f12ac9093940bc" providerId="LiveId" clId="{08F3C675-A24B-4F04-87D1-A7BF4F8A245A}" dt="2021-06-30T02:26:43.279" v="23" actId="478"/>
          <ac:picMkLst>
            <pc:docMk/>
            <pc:sldMk cId="3555629874" sldId="424"/>
            <ac:picMk id="2" creationId="{9857AB8E-1508-4AB2-99CA-062024E4825A}"/>
          </ac:picMkLst>
        </pc:picChg>
        <pc:picChg chg="add del mod">
          <ac:chgData name="Nixon Camilo Pinzon" userId="c6f12ac9093940bc" providerId="LiveId" clId="{08F3C675-A24B-4F04-87D1-A7BF4F8A245A}" dt="2021-06-30T02:26:42.647" v="22"/>
          <ac:picMkLst>
            <pc:docMk/>
            <pc:sldMk cId="3555629874" sldId="424"/>
            <ac:picMk id="5" creationId="{2836F2A1-F65A-4088-BC98-A6F7240FCE1F}"/>
          </ac:picMkLst>
        </pc:picChg>
      </pc:sldChg>
      <pc:sldChg chg="delSp modSp add mod">
        <pc:chgData name="Nixon Camilo Pinzon" userId="c6f12ac9093940bc" providerId="LiveId" clId="{08F3C675-A24B-4F04-87D1-A7BF4F8A245A}" dt="2021-06-30T02:38:27.743" v="217" actId="313"/>
        <pc:sldMkLst>
          <pc:docMk/>
          <pc:sldMk cId="3227760988" sldId="425"/>
        </pc:sldMkLst>
        <pc:spChg chg="del">
          <ac:chgData name="Nixon Camilo Pinzon" userId="c6f12ac9093940bc" providerId="LiveId" clId="{08F3C675-A24B-4F04-87D1-A7BF4F8A245A}" dt="2021-06-30T02:36:54.784" v="34" actId="478"/>
          <ac:spMkLst>
            <pc:docMk/>
            <pc:sldMk cId="3227760988" sldId="425"/>
            <ac:spMk id="4" creationId="{832E9796-4AB7-4F0D-B3BA-E8756776B75B}"/>
          </ac:spMkLst>
        </pc:spChg>
        <pc:spChg chg="mod">
          <ac:chgData name="Nixon Camilo Pinzon" userId="c6f12ac9093940bc" providerId="LiveId" clId="{08F3C675-A24B-4F04-87D1-A7BF4F8A245A}" dt="2021-06-30T02:38:27.743" v="217" actId="313"/>
          <ac:spMkLst>
            <pc:docMk/>
            <pc:sldMk cId="3227760988" sldId="425"/>
            <ac:spMk id="5" creationId="{46D19981-B387-4932-B484-5A1022D96FD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Respuestas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Hoja1!$B$3:$B$4</c:f>
              <c:strCache>
                <c:ptCount val="2"/>
                <c:pt idx="0">
                  <c:v>Final de la clase</c:v>
                </c:pt>
                <c:pt idx="1">
                  <c:v>Al comienzo de la clase</c:v>
                </c:pt>
              </c:strCache>
            </c:strRef>
          </c:cat>
          <c:val>
            <c:numRef>
              <c:f>Hoja1!$C$3:$C$4</c:f>
              <c:numCache>
                <c:formatCode>0.0%</c:formatCode>
                <c:ptCount val="2"/>
                <c:pt idx="0">
                  <c:v>0.61499999999999999</c:v>
                </c:pt>
                <c:pt idx="1">
                  <c:v>0.38500000000000001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AC-4273-A956-8828764E7C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54728959"/>
        <c:axId val="400502335"/>
      </c:barChart>
      <c:catAx>
        <c:axId val="454728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00502335"/>
        <c:crosses val="autoZero"/>
        <c:auto val="1"/>
        <c:lblAlgn val="ctr"/>
        <c:lblOffset val="100"/>
        <c:noMultiLvlLbl val="0"/>
      </c:catAx>
      <c:valAx>
        <c:axId val="40050233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45472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7517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387453" y="4659312"/>
            <a:ext cx="15609094" cy="88403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8974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5100"/>
              </a:spcBef>
              <a:defRPr sz="4200"/>
            </a:lvl1pPr>
            <a:lvl2pPr marL="857250" indent="-514350">
              <a:spcBef>
                <a:spcPts val="5100"/>
              </a:spcBef>
              <a:defRPr sz="4200"/>
            </a:lvl2pPr>
            <a:lvl3pPr marL="1200150" indent="-514350">
              <a:spcBef>
                <a:spcPts val="5100"/>
              </a:spcBef>
              <a:defRPr sz="4200"/>
            </a:lvl3pPr>
            <a:lvl4pPr marL="1543050" indent="-514350">
              <a:spcBef>
                <a:spcPts val="5100"/>
              </a:spcBef>
              <a:defRPr sz="4200"/>
            </a:lvl4pPr>
            <a:lvl5pPr marL="1885950" indent="-514350">
              <a:spcBef>
                <a:spcPts val="5100"/>
              </a:spcBef>
              <a:defRPr sz="4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0139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4030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3137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5040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3705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9062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42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 spd="med"/>
  <p:txStyles>
    <p:titleStyle>
      <a:lvl1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eaLnBrk="1" latinLnBrk="0" hangingPunct="1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40aZGOsBQ69SY-r5Zw93p9vVNlPACm3j_vxWHBUKEaU/ed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n-tzVWsu0bM1n19TXGJXxbtCg_0KhgL4oYC9i6ln-ow/edit#respon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d.docs.live.net/c6f12ac9093940bc/Documents/Favorites/Escritorio/PRESENTACION%20SINICK/MATERIAL%20APOYO/Proyecto%20SINA.j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https://d.docs.live.net/c6f12ac9093940bc/Documents/Favorites/Escritorio/PRESENTACION%20SINICK/MATERIAL%20APOYO/Proyecto%20SINA%20(Instructor).jp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anizationSinick/Proyecto_Sinic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GitHub/Proyecto_Sinick/Presentacion%20Sinick/2.%20Analisis/Diagrama%20de%20Gantt%20-%20Presupuesto/Inventario%20nuevo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Inf.%20requerimientos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hyperlink" Target="https://d.docs.live.net/c6f12ac9093940bc/Documents/Favorites/Escritorio/PRESENTACION%20SINICK/MATERIAL%20APOYO/Historias_usuario_backlog%20-%20blanco.docx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hyperlink" Target="https://d.docs.live.net/c6f12ac9093940bc/Documents/Favorites/Escritorio/PRESENTACION%20SINICK/MATERIAL%20APOYO/Diagrama%20Proyecto%20Casos%20de%20uso.%20(2).vpp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Formato%20Casos%20de%20Uso%20Extendido%202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TERIAL%20APOYO/Diccionario%20de%20datos%20-%20phpMyAdmin5.0.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GitHub/Proyecto_Sinick/Presentacion%20Sinick/2.%20Analisis/Diagrama%20de%20Gantt%20-%20Presupuesto/SINICK.g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tmp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hyperlink" Target="https://d.docs.live.net/c6f12ac9093940bc/Documents/Favorites/Escritorio/PRESENTACION%20SINICK/MATERIAL%20APOYO/Diagrama%20de%20clases%5e.jpeg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hyperlink" Target="https://d.docs.live.net/c6f12ac9093940bc/Documents/Favorites/Escritorio/PRESENTACION%20SINICK/MATERIAL%20APOYO/Distribucios%20(1).di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CKUPS%20EN%20COMPUTADOR/Mackup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tm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Favorites/Escritorio/PRESENTACION%20SINICK/MACKUPS%20EN%20CELULAR/Nosotros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tm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c6f12ac9093940bc/Documents/GitHub/Proyecto_Sinick/Presentacion%20Sinick/1.%20Planificaci&#243;n/Formato%20IEEE830/Archivo%20IEE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tmp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31CDDF-B800-48E2-A111-61DCD01A13BA}"/>
              </a:ext>
            </a:extLst>
          </p:cNvPr>
          <p:cNvSpPr txBox="1"/>
          <p:nvPr/>
        </p:nvSpPr>
        <p:spPr>
          <a:xfrm>
            <a:off x="1584960" y="5799138"/>
            <a:ext cx="2115312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SISTEMA INTEGRAL DE INFORMACION INTELECTUAL CONCEPTUAL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600" cap="all" dirty="0">
              <a:ln w="38100">
                <a:solidFill>
                  <a:schemeClr val="bg1"/>
                </a:solidFill>
                <a:prstDash val="solid"/>
              </a:ln>
              <a:effectLst>
                <a:glow rad="139700">
                  <a:srgbClr val="00FFFF"/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K- UN SIMBOLO DE CANTIDAD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88432F2-0F68-4784-AA40-EE9C40A4F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4D05DC6-96DF-46CF-A701-637043F410F0}"/>
              </a:ext>
            </a:extLst>
          </p:cNvPr>
          <p:cNvSpPr txBox="1"/>
          <p:nvPr/>
        </p:nvSpPr>
        <p:spPr>
          <a:xfrm>
            <a:off x="4023361" y="2150248"/>
            <a:ext cx="1871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>
                <a:solidFill>
                  <a:srgbClr val="202124"/>
                </a:solidFill>
                <a:effectLst/>
                <a:latin typeface="Roboto"/>
              </a:rPr>
              <a:t>SINICK VIENE DEL GRIEGO Y SIGNIFICADA TECNOLOGÍA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3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753027C-EFE2-40C8-9F20-636C9F291B03}"/>
              </a:ext>
            </a:extLst>
          </p:cNvPr>
          <p:cNvSpPr txBox="1"/>
          <p:nvPr/>
        </p:nvSpPr>
        <p:spPr>
          <a:xfrm>
            <a:off x="1539240" y="7078503"/>
            <a:ext cx="21305520" cy="1590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14400" dirty="0">
                <a:solidFill>
                  <a:schemeClr val="bg1"/>
                </a:solidFill>
              </a:rPr>
              <a:t>Nos </a:t>
            </a:r>
            <a:r>
              <a:rPr lang="en-US" sz="14400" dirty="0" err="1">
                <a:solidFill>
                  <a:schemeClr val="bg1"/>
                </a:solidFill>
              </a:rPr>
              <a:t>hemos</a:t>
            </a:r>
            <a:r>
              <a:rPr lang="en-US" sz="14400" dirty="0">
                <a:solidFill>
                  <a:schemeClr val="bg1"/>
                </a:solidFill>
              </a:rPr>
              <a:t> dado </a:t>
            </a:r>
            <a:r>
              <a:rPr lang="en-US" sz="14400" dirty="0" err="1">
                <a:solidFill>
                  <a:schemeClr val="bg1"/>
                </a:solidFill>
              </a:rPr>
              <a:t>cuenta</a:t>
            </a:r>
            <a:r>
              <a:rPr lang="en-US" sz="14400" dirty="0">
                <a:solidFill>
                  <a:schemeClr val="bg1"/>
                </a:solidFill>
              </a:rPr>
              <a:t> el </a:t>
            </a:r>
            <a:r>
              <a:rPr lang="en-US" sz="14400" dirty="0" err="1">
                <a:solidFill>
                  <a:schemeClr val="bg1"/>
                </a:solidFill>
              </a:rPr>
              <a:t>tiempo</a:t>
            </a:r>
            <a:r>
              <a:rPr lang="en-US" sz="14400" dirty="0">
                <a:solidFill>
                  <a:schemeClr val="bg1"/>
                </a:solidFill>
              </a:rPr>
              <a:t> que </a:t>
            </a:r>
            <a:r>
              <a:rPr lang="en-US" sz="14400" dirty="0" err="1">
                <a:solidFill>
                  <a:schemeClr val="bg1"/>
                </a:solidFill>
              </a:rPr>
              <a:t>gasta</a:t>
            </a:r>
            <a:r>
              <a:rPr lang="en-US" sz="14400" dirty="0">
                <a:solidFill>
                  <a:schemeClr val="bg1"/>
                </a:solidFill>
              </a:rPr>
              <a:t> el instructor al </a:t>
            </a:r>
            <a:r>
              <a:rPr lang="en-US" sz="14400" dirty="0" err="1">
                <a:solidFill>
                  <a:schemeClr val="bg1"/>
                </a:solidFill>
              </a:rPr>
              <a:t>momento</a:t>
            </a:r>
            <a:r>
              <a:rPr lang="en-US" sz="14400" dirty="0">
                <a:solidFill>
                  <a:schemeClr val="bg1"/>
                </a:solidFill>
              </a:rPr>
              <a:t> de </a:t>
            </a:r>
            <a:r>
              <a:rPr lang="en-US" sz="14400" dirty="0" err="1">
                <a:solidFill>
                  <a:schemeClr val="bg1"/>
                </a:solidFill>
              </a:rPr>
              <a:t>tomar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asistencia</a:t>
            </a:r>
            <a:r>
              <a:rPr lang="en-US" sz="14400" dirty="0">
                <a:solidFill>
                  <a:schemeClr val="bg1"/>
                </a:solidFill>
              </a:rPr>
              <a:t> por </a:t>
            </a:r>
            <a:r>
              <a:rPr lang="en-US" sz="14400" dirty="0" err="1">
                <a:solidFill>
                  <a:schemeClr val="bg1"/>
                </a:solidFill>
              </a:rPr>
              <a:t>tal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motivo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decidimos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crear</a:t>
            </a:r>
            <a:r>
              <a:rPr lang="en-US" sz="14400" dirty="0">
                <a:solidFill>
                  <a:schemeClr val="bg1"/>
                </a:solidFill>
              </a:rPr>
              <a:t> una </a:t>
            </a:r>
            <a:r>
              <a:rPr lang="en-US" sz="14400" dirty="0" err="1">
                <a:solidFill>
                  <a:schemeClr val="bg1"/>
                </a:solidFill>
              </a:rPr>
              <a:t>herramienta</a:t>
            </a:r>
            <a:r>
              <a:rPr lang="en-US" sz="14400" dirty="0">
                <a:solidFill>
                  <a:schemeClr val="bg1"/>
                </a:solidFill>
              </a:rPr>
              <a:t> (</a:t>
            </a:r>
            <a:r>
              <a:rPr lang="en-US" sz="14400" dirty="0" err="1">
                <a:solidFill>
                  <a:schemeClr val="bg1"/>
                </a:solidFill>
              </a:rPr>
              <a:t>pag</a:t>
            </a:r>
            <a:r>
              <a:rPr lang="en-US" sz="14400" dirty="0">
                <a:solidFill>
                  <a:schemeClr val="bg1"/>
                </a:solidFill>
              </a:rPr>
              <a:t> web/app) que </a:t>
            </a:r>
            <a:r>
              <a:rPr lang="en-US" sz="14400" dirty="0" err="1">
                <a:solidFill>
                  <a:schemeClr val="bg1"/>
                </a:solidFill>
              </a:rPr>
              <a:t>facilite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dicho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proceso</a:t>
            </a:r>
            <a:r>
              <a:rPr lang="en-US" sz="14400" dirty="0">
                <a:solidFill>
                  <a:schemeClr val="bg1"/>
                </a:solidFill>
              </a:rPr>
              <a:t>, </a:t>
            </a:r>
            <a:r>
              <a:rPr lang="en-US" sz="14400" dirty="0" err="1">
                <a:solidFill>
                  <a:schemeClr val="bg1"/>
                </a:solidFill>
              </a:rPr>
              <a:t>haciéndolo</a:t>
            </a:r>
            <a:r>
              <a:rPr lang="en-US" sz="14400" dirty="0">
                <a:solidFill>
                  <a:schemeClr val="bg1"/>
                </a:solidFill>
              </a:rPr>
              <a:t> mas </a:t>
            </a:r>
            <a:r>
              <a:rPr lang="en-US" sz="14400" dirty="0" err="1">
                <a:solidFill>
                  <a:schemeClr val="bg1"/>
                </a:solidFill>
              </a:rPr>
              <a:t>eficiente</a:t>
            </a:r>
            <a:r>
              <a:rPr lang="en-US" sz="14400" dirty="0">
                <a:solidFill>
                  <a:schemeClr val="bg1"/>
                </a:solidFill>
              </a:rPr>
              <a:t> tanto para el </a:t>
            </a:r>
            <a:r>
              <a:rPr lang="en-US" sz="14400" dirty="0" err="1">
                <a:solidFill>
                  <a:schemeClr val="bg1"/>
                </a:solidFill>
              </a:rPr>
              <a:t>aprendiz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como</a:t>
            </a:r>
            <a:r>
              <a:rPr lang="en-US" sz="14400" dirty="0">
                <a:solidFill>
                  <a:schemeClr val="bg1"/>
                </a:solidFill>
              </a:rPr>
              <a:t> para el instructor, por </a:t>
            </a:r>
            <a:r>
              <a:rPr lang="en-US" sz="14400" dirty="0" err="1">
                <a:solidFill>
                  <a:schemeClr val="bg1"/>
                </a:solidFill>
              </a:rPr>
              <a:t>eso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estamos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desarrollando</a:t>
            </a:r>
            <a:r>
              <a:rPr lang="en-US" sz="14400" dirty="0">
                <a:solidFill>
                  <a:schemeClr val="bg1"/>
                </a:solidFill>
              </a:rPr>
              <a:t> el </a:t>
            </a:r>
            <a:r>
              <a:rPr lang="en-US" sz="14400" dirty="0" err="1">
                <a:solidFill>
                  <a:schemeClr val="bg1"/>
                </a:solidFill>
              </a:rPr>
              <a:t>programa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sina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ya</a:t>
            </a:r>
            <a:r>
              <a:rPr lang="en-US" sz="14400" dirty="0">
                <a:solidFill>
                  <a:schemeClr val="bg1"/>
                </a:solidFill>
              </a:rPr>
              <a:t> que </a:t>
            </a:r>
            <a:r>
              <a:rPr lang="en-US" sz="14400" dirty="0" err="1">
                <a:solidFill>
                  <a:schemeClr val="bg1"/>
                </a:solidFill>
              </a:rPr>
              <a:t>este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proyecto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será</a:t>
            </a:r>
            <a:r>
              <a:rPr lang="en-US" sz="14400" dirty="0">
                <a:solidFill>
                  <a:schemeClr val="bg1"/>
                </a:solidFill>
              </a:rPr>
              <a:t> una gran </a:t>
            </a:r>
            <a:r>
              <a:rPr lang="en-US" sz="14400" dirty="0" err="1">
                <a:solidFill>
                  <a:schemeClr val="bg1"/>
                </a:solidFill>
              </a:rPr>
              <a:t>solución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hacia</a:t>
            </a:r>
            <a:r>
              <a:rPr lang="en-US" sz="14400" dirty="0">
                <a:solidFill>
                  <a:schemeClr val="bg1"/>
                </a:solidFill>
              </a:rPr>
              <a:t> los </a:t>
            </a:r>
            <a:r>
              <a:rPr lang="en-US" sz="14400" dirty="0" err="1">
                <a:solidFill>
                  <a:schemeClr val="bg1"/>
                </a:solidFill>
              </a:rPr>
              <a:t>instructores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usando</a:t>
            </a:r>
            <a:r>
              <a:rPr lang="en-US" sz="14400" dirty="0">
                <a:solidFill>
                  <a:schemeClr val="bg1"/>
                </a:solidFill>
              </a:rPr>
              <a:t> un </a:t>
            </a:r>
            <a:r>
              <a:rPr lang="en-US" sz="14400" dirty="0" err="1">
                <a:solidFill>
                  <a:schemeClr val="bg1"/>
                </a:solidFill>
              </a:rPr>
              <a:t>código</a:t>
            </a:r>
            <a:r>
              <a:rPr lang="en-US" sz="14400" dirty="0">
                <a:solidFill>
                  <a:schemeClr val="bg1"/>
                </a:solidFill>
              </a:rPr>
              <a:t> de </a:t>
            </a:r>
            <a:r>
              <a:rPr lang="en-US" sz="14400" dirty="0" err="1">
                <a:solidFill>
                  <a:schemeClr val="bg1"/>
                </a:solidFill>
              </a:rPr>
              <a:t>qr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como</a:t>
            </a:r>
            <a:r>
              <a:rPr lang="en-US" sz="14400" dirty="0">
                <a:solidFill>
                  <a:schemeClr val="bg1"/>
                </a:solidFill>
              </a:rPr>
              <a:t> </a:t>
            </a:r>
            <a:r>
              <a:rPr lang="en-US" sz="14400" dirty="0" err="1">
                <a:solidFill>
                  <a:schemeClr val="bg1"/>
                </a:solidFill>
              </a:rPr>
              <a:t>método</a:t>
            </a:r>
            <a:r>
              <a:rPr lang="en-US" sz="14400" dirty="0">
                <a:solidFill>
                  <a:schemeClr val="bg1"/>
                </a:solidFill>
              </a:rPr>
              <a:t> de id </a:t>
            </a:r>
            <a:r>
              <a:rPr lang="en-US" sz="14400" dirty="0" err="1">
                <a:solidFill>
                  <a:schemeClr val="bg1"/>
                </a:solidFill>
              </a:rPr>
              <a:t>prendiz</a:t>
            </a:r>
            <a:endParaRPr lang="en-US" sz="14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1CB07F-88EE-4581-BCF4-10FA7D80E0D2}"/>
              </a:ext>
            </a:extLst>
          </p:cNvPr>
          <p:cNvSpPr txBox="1"/>
          <p:nvPr/>
        </p:nvSpPr>
        <p:spPr>
          <a:xfrm>
            <a:off x="1539240" y="1503044"/>
            <a:ext cx="21305520" cy="656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PLANTAMIENTO DE PROBLEMA </a:t>
            </a:r>
            <a:endParaRPr lang="en-US" sz="80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5932368-3D01-48FE-A1EA-BA1228E0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51050C5-37CE-495E-8FB4-BF893C73F63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093844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D53E3F2-6791-4427-9426-0CF1C0861FB3}"/>
              </a:ext>
            </a:extLst>
          </p:cNvPr>
          <p:cNvSpPr txBox="1"/>
          <p:nvPr/>
        </p:nvSpPr>
        <p:spPr>
          <a:xfrm>
            <a:off x="1554480" y="5799138"/>
            <a:ext cx="21244560" cy="407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ALCANCE DE PROYECTO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104F4A33-8E98-4423-8053-8A4E30BB2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F03AF71-ED57-4D5F-8ED5-7ADF408497A9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803550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20311FA-FDC3-41F5-BF88-B43584DE587F}"/>
              </a:ext>
            </a:extLst>
          </p:cNvPr>
          <p:cNvSpPr txBox="1"/>
          <p:nvPr/>
        </p:nvSpPr>
        <p:spPr>
          <a:xfrm>
            <a:off x="1569720" y="2606676"/>
            <a:ext cx="21244560" cy="407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ALCANCE DE PROYECTO </a:t>
            </a:r>
            <a:endParaRPr lang="en-US" sz="8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3056E3-7842-4E30-A587-62A4F1893967}"/>
              </a:ext>
            </a:extLst>
          </p:cNvPr>
          <p:cNvSpPr txBox="1"/>
          <p:nvPr/>
        </p:nvSpPr>
        <p:spPr>
          <a:xfrm>
            <a:off x="1569720" y="6992143"/>
            <a:ext cx="21244560" cy="1763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dirty="0" err="1">
                <a:solidFill>
                  <a:schemeClr val="bg1"/>
                </a:solidFill>
              </a:rPr>
              <a:t>Utilizar</a:t>
            </a:r>
            <a:r>
              <a:rPr lang="en-US" dirty="0">
                <a:solidFill>
                  <a:schemeClr val="bg1"/>
                </a:solidFill>
              </a:rPr>
              <a:t>  una </a:t>
            </a:r>
            <a:r>
              <a:rPr lang="en-US" dirty="0" err="1">
                <a:solidFill>
                  <a:schemeClr val="bg1"/>
                </a:solidFill>
              </a:rPr>
              <a:t>buena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pagina</a:t>
            </a:r>
            <a:r>
              <a:rPr lang="en-US" dirty="0">
                <a:solidFill>
                  <a:schemeClr val="bg1"/>
                </a:solidFill>
              </a:rPr>
              <a:t> web/app para </a:t>
            </a:r>
            <a:r>
              <a:rPr lang="en-US" dirty="0" err="1">
                <a:solidFill>
                  <a:schemeClr val="bg1"/>
                </a:solidFill>
              </a:rPr>
              <a:t>generar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buenas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experiencias</a:t>
            </a:r>
            <a:r>
              <a:rPr lang="en-US" dirty="0">
                <a:solidFill>
                  <a:schemeClr val="bg1"/>
                </a:solidFill>
              </a:rPr>
              <a:t> tanto para el instructor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para el </a:t>
            </a:r>
            <a:r>
              <a:rPr lang="en-US" dirty="0" err="1">
                <a:solidFill>
                  <a:schemeClr val="bg1"/>
                </a:solidFill>
              </a:rPr>
              <a:t>aprendiz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haciendo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toma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asistencia</a:t>
            </a:r>
            <a:r>
              <a:rPr lang="en-US" dirty="0">
                <a:solidFill>
                  <a:schemeClr val="bg1"/>
                </a:solidFill>
              </a:rPr>
              <a:t> mas </a:t>
            </a:r>
            <a:r>
              <a:rPr lang="en-US" dirty="0" err="1">
                <a:solidFill>
                  <a:schemeClr val="bg1"/>
                </a:solidFill>
              </a:rPr>
              <a:t>rápida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fácil</a:t>
            </a:r>
            <a:r>
              <a:rPr lang="en-US" dirty="0">
                <a:solidFill>
                  <a:schemeClr val="bg1"/>
                </a:solidFill>
              </a:rPr>
              <a:t>., </a:t>
            </a:r>
            <a:r>
              <a:rPr lang="en-US" dirty="0" err="1">
                <a:solidFill>
                  <a:schemeClr val="bg1"/>
                </a:solidFill>
              </a:rPr>
              <a:t>Ayudándolos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tener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comunicación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directa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notificaciones</a:t>
            </a:r>
            <a:r>
              <a:rPr lang="en-US" dirty="0">
                <a:solidFill>
                  <a:schemeClr val="bg1"/>
                </a:solidFill>
              </a:rPr>
              <a:t>) y de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facilitando</a:t>
            </a:r>
            <a:r>
              <a:rPr lang="en-US" dirty="0">
                <a:solidFill>
                  <a:schemeClr val="bg1"/>
                </a:solidFill>
              </a:rPr>
              <a:t> el </a:t>
            </a:r>
            <a:r>
              <a:rPr lang="en-US" dirty="0" err="1">
                <a:solidFill>
                  <a:schemeClr val="bg1"/>
                </a:solidFill>
              </a:rPr>
              <a:t>desarrollo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formación</a:t>
            </a:r>
            <a:r>
              <a:rPr lang="en-US" dirty="0">
                <a:solidFill>
                  <a:schemeClr val="bg1"/>
                </a:solidFill>
              </a:rPr>
              <a:t>) y </a:t>
            </a:r>
            <a:r>
              <a:rPr lang="en-US" dirty="0" err="1">
                <a:solidFill>
                  <a:schemeClr val="bg1"/>
                </a:solidFill>
              </a:rPr>
              <a:t>evitando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interrupciones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4294CB4-733A-4378-91D3-C4BF324A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508D75B-7F06-4ADE-9C87-F65B0D72C6F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504001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302F506-C9D3-4562-BA57-CEE27BE408AC}"/>
              </a:ext>
            </a:extLst>
          </p:cNvPr>
          <p:cNvSpPr txBox="1"/>
          <p:nvPr/>
        </p:nvSpPr>
        <p:spPr>
          <a:xfrm>
            <a:off x="1554480" y="5799138"/>
            <a:ext cx="2121408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JUSTIFICACIÓN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DE5772B-DBEA-40FC-AE69-1A21F261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5299F6C-C98E-47D6-A911-9FCCE726648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4278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09E065F-69C4-419C-AFA9-29C597980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CD93730-AA1F-4C73-9046-81484DE68E8B}"/>
              </a:ext>
            </a:extLst>
          </p:cNvPr>
          <p:cNvGrpSpPr/>
          <p:nvPr/>
        </p:nvGrpSpPr>
        <p:grpSpPr>
          <a:xfrm>
            <a:off x="4980144" y="3109433"/>
            <a:ext cx="7356732" cy="3325166"/>
            <a:chOff x="1666511" y="-673598"/>
            <a:chExt cx="3387042" cy="186568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452A6A7-65E0-4054-A032-B328B58D14A0}"/>
                </a:ext>
              </a:extLst>
            </p:cNvPr>
            <p:cNvSpPr/>
            <p:nvPr/>
          </p:nvSpPr>
          <p:spPr>
            <a:xfrm>
              <a:off x="2244267" y="102700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780A4C2-1CEF-4823-9112-DAA19B6E41C1}"/>
                </a:ext>
              </a:extLst>
            </p:cNvPr>
            <p:cNvSpPr txBox="1"/>
            <p:nvPr/>
          </p:nvSpPr>
          <p:spPr>
            <a:xfrm>
              <a:off x="1666511" y="-673598"/>
              <a:ext cx="3387042" cy="1504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-(Que) es la lista de asistencia para llevar a una fácil y rápida toma de asistencia con la facilidad de los aprendices en el cual llevaremos un buen reporte de asistencia por parte del instructor.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7D8CC4-DD40-4379-B2CA-9F44585AC085}"/>
              </a:ext>
            </a:extLst>
          </p:cNvPr>
          <p:cNvGrpSpPr/>
          <p:nvPr/>
        </p:nvGrpSpPr>
        <p:grpSpPr>
          <a:xfrm>
            <a:off x="13050164" y="6449456"/>
            <a:ext cx="9017356" cy="7852629"/>
            <a:chOff x="6582368" y="-6660541"/>
            <a:chExt cx="9017356" cy="7852629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EB26B8A-104D-4E36-A6E3-A30B26291AF0}"/>
                </a:ext>
              </a:extLst>
            </p:cNvPr>
            <p:cNvSpPr/>
            <p:nvPr/>
          </p:nvSpPr>
          <p:spPr>
            <a:xfrm>
              <a:off x="6582368" y="102700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B650A7E-6BE4-4138-9BAD-6F970B8D8B1A}"/>
                </a:ext>
              </a:extLst>
            </p:cNvPr>
            <p:cNvSpPr txBox="1"/>
            <p:nvPr/>
          </p:nvSpPr>
          <p:spPr>
            <a:xfrm>
              <a:off x="9150212" y="-6660541"/>
              <a:ext cx="6449512" cy="1424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-(Como) se implementara para tener una mejor facilidad y ahorro de tiempo para los gustos del usuario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57A5F4-C8C8-4305-9D5A-D799B422E428}"/>
              </a:ext>
            </a:extLst>
          </p:cNvPr>
          <p:cNvGrpSpPr/>
          <p:nvPr/>
        </p:nvGrpSpPr>
        <p:grpSpPr>
          <a:xfrm>
            <a:off x="4951120" y="6295274"/>
            <a:ext cx="7356731" cy="2665844"/>
            <a:chOff x="2244267" y="1930126"/>
            <a:chExt cx="2567844" cy="124605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EDA69DE-F311-4142-8F82-EFB7878F2447}"/>
                </a:ext>
              </a:extLst>
            </p:cNvPr>
            <p:cNvSpPr/>
            <p:nvPr/>
          </p:nvSpPr>
          <p:spPr>
            <a:xfrm>
              <a:off x="2244267" y="2086795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31FBCAC-05BA-4A6F-A6AC-3775B764C001}"/>
                </a:ext>
              </a:extLst>
            </p:cNvPr>
            <p:cNvSpPr txBox="1"/>
            <p:nvPr/>
          </p:nvSpPr>
          <p:spPr>
            <a:xfrm>
              <a:off x="2244267" y="1930126"/>
              <a:ext cx="2567844" cy="1089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-(Donde) en la hora de llegada al </a:t>
              </a:r>
              <a:r>
                <a:rPr lang="es-ES" sz="2800" kern="1200" dirty="0" err="1">
                  <a:solidFill>
                    <a:schemeClr val="bg1"/>
                  </a:solidFill>
                </a:rPr>
                <a:t>sena</a:t>
              </a:r>
              <a:r>
                <a:rPr lang="es-ES" sz="2800" kern="1200" dirty="0">
                  <a:solidFill>
                    <a:schemeClr val="bg1"/>
                  </a:solidFill>
                </a:rPr>
                <a:t> se tomara la asistencia con el </a:t>
              </a:r>
              <a:r>
                <a:rPr lang="es-ES" sz="2800" kern="1200" dirty="0" err="1">
                  <a:solidFill>
                    <a:schemeClr val="bg1"/>
                  </a:solidFill>
                </a:rPr>
                <a:t>codigo</a:t>
              </a:r>
              <a:r>
                <a:rPr lang="es-ES" sz="2800" kern="1200" dirty="0">
                  <a:solidFill>
                    <a:schemeClr val="bg1"/>
                  </a:solidFill>
                </a:rPr>
                <a:t> </a:t>
              </a:r>
              <a:r>
                <a:rPr lang="es-ES" sz="2800" kern="1200" dirty="0" err="1">
                  <a:solidFill>
                    <a:schemeClr val="bg1"/>
                  </a:solidFill>
                </a:rPr>
                <a:t>qr</a:t>
              </a:r>
              <a:r>
                <a:rPr lang="es-ES" sz="2800" kern="1200" dirty="0">
                  <a:solidFill>
                    <a:schemeClr val="bg1"/>
                  </a:solidFill>
                </a:rPr>
                <a:t> en la pagina web/app para la mayor facilidad de los aprendices.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44B96DB-95A3-4B83-A897-D92526BAA97A}"/>
              </a:ext>
            </a:extLst>
          </p:cNvPr>
          <p:cNvGrpSpPr/>
          <p:nvPr/>
        </p:nvGrpSpPr>
        <p:grpSpPr>
          <a:xfrm>
            <a:off x="15618008" y="3403622"/>
            <a:ext cx="6449512" cy="2387952"/>
            <a:chOff x="6582368" y="2086795"/>
            <a:chExt cx="2567844" cy="1089388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83FA0CC-FF92-4D9C-B39D-72BB476053A4}"/>
                </a:ext>
              </a:extLst>
            </p:cNvPr>
            <p:cNvSpPr/>
            <p:nvPr/>
          </p:nvSpPr>
          <p:spPr>
            <a:xfrm>
              <a:off x="6582368" y="2086795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6F1EE00-AA0C-4C27-AD88-9BD22CC17C03}"/>
                </a:ext>
              </a:extLst>
            </p:cNvPr>
            <p:cNvSpPr txBox="1"/>
            <p:nvPr/>
          </p:nvSpPr>
          <p:spPr>
            <a:xfrm>
              <a:off x="6582368" y="2086795"/>
              <a:ext cx="2567844" cy="10893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-(Cuando)la plataforma se esta acatando con la medidas de análisis para tener una eficaz grafica mejor para la toma de asistencia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107F5A7-CC80-43E9-8226-CA8C6101EBE2}"/>
              </a:ext>
            </a:extLst>
          </p:cNvPr>
          <p:cNvGrpSpPr/>
          <p:nvPr/>
        </p:nvGrpSpPr>
        <p:grpSpPr>
          <a:xfrm>
            <a:off x="4980144" y="9156974"/>
            <a:ext cx="7356732" cy="5145111"/>
            <a:chOff x="-1514616" y="15167"/>
            <a:chExt cx="7356732" cy="5145111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3213D2E-0417-4583-9D3E-4AE9F8F45921}"/>
                </a:ext>
              </a:extLst>
            </p:cNvPr>
            <p:cNvSpPr/>
            <p:nvPr/>
          </p:nvSpPr>
          <p:spPr>
            <a:xfrm>
              <a:off x="2244267" y="4070890"/>
              <a:ext cx="2567844" cy="10893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DEEDC3D-D2DB-43B6-9C9B-563DE61FEE84}"/>
                </a:ext>
              </a:extLst>
            </p:cNvPr>
            <p:cNvSpPr txBox="1"/>
            <p:nvPr/>
          </p:nvSpPr>
          <p:spPr>
            <a:xfrm>
              <a:off x="-1514616" y="15167"/>
              <a:ext cx="7356732" cy="26821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just" defTabSz="5778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800" kern="1200" dirty="0">
                  <a:solidFill>
                    <a:schemeClr val="bg1"/>
                  </a:solidFill>
                </a:rPr>
                <a:t>-(Por que) es una asistencia creada por pagina web o app para facilitar la toma de asistencia de los aprendices</a:t>
              </a:r>
              <a:endParaRPr lang="en-US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36CF757-E4A8-4A01-B397-8217820A82F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299019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920DCA2-922B-424C-AC8D-0615D596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25BF14-2CB4-4053-95CC-D8EFDAAAF543}"/>
              </a:ext>
            </a:extLst>
          </p:cNvPr>
          <p:cNvSpPr txBox="1"/>
          <p:nvPr/>
        </p:nvSpPr>
        <p:spPr>
          <a:xfrm>
            <a:off x="1493520" y="5799138"/>
            <a:ext cx="2127504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TECNICAS DE RECOLECCION DE DATOS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3A3FF6-4DCA-429E-AFF8-A51114B27DB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878182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7D8BE927-147C-4211-9CC4-848604CFE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8BA5CE-BA75-406D-9148-78E5522F1AC3}"/>
              </a:ext>
            </a:extLst>
          </p:cNvPr>
          <p:cNvSpPr txBox="1"/>
          <p:nvPr/>
        </p:nvSpPr>
        <p:spPr>
          <a:xfrm>
            <a:off x="1569720" y="5957729"/>
            <a:ext cx="21244560" cy="383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ENTREVISTA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807561-3EFA-4DB0-AD21-63F202BB1CD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BB969A-067F-42FA-92EB-AA6A2768432D}"/>
              </a:ext>
            </a:extLst>
          </p:cNvPr>
          <p:cNvSpPr txBox="1"/>
          <p:nvPr/>
        </p:nvSpPr>
        <p:spPr>
          <a:xfrm>
            <a:off x="1569720" y="8844559"/>
            <a:ext cx="21244560" cy="383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u="sng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Vinculo de la </a:t>
            </a:r>
            <a:r>
              <a:rPr lang="en-US" sz="4800" u="sng" cap="all" dirty="0" err="1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entrevista</a:t>
            </a:r>
            <a:r>
              <a:rPr lang="en-US" sz="4800" b="1" u="sng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 </a:t>
            </a:r>
            <a:endParaRPr lang="en-US" sz="4800" u="sng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0630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EF6C367-62C8-4013-B000-725B4EE1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1" y="4724399"/>
            <a:ext cx="20025360" cy="60576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3E7A55C-CDE0-4DE4-9FFF-43C2F23C9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24B216D-2A0A-4260-B422-8BFBADA4141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9666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C9DE1F9-6230-404C-887A-52FE6A836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EA7FD92-EDF1-4375-A151-B1C3D423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40" y="4742882"/>
            <a:ext cx="21227919" cy="6262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0E057D1-0CD4-4D41-99CE-184B41761C8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4172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4BED65F-AF3F-454C-8B52-99A38749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F1A4281-BF75-41C5-A0BA-32DA84B27E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5085020"/>
            <a:ext cx="20852191" cy="55779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144978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00904A-7B12-433F-80E6-A36426177381}"/>
              </a:ext>
            </a:extLst>
          </p:cNvPr>
          <p:cNvSpPr txBox="1"/>
          <p:nvPr/>
        </p:nvSpPr>
        <p:spPr>
          <a:xfrm>
            <a:off x="12227221" y="5479412"/>
            <a:ext cx="12156779" cy="4373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cap="small" dirty="0">
                <a:solidFill>
                  <a:schemeClr val="bg1"/>
                </a:solidFill>
                <a:effectLst/>
              </a:rPr>
              <a:t>David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fernando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alba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rodriquez</a:t>
            </a:r>
            <a:endParaRPr lang="en-US" b="1" cap="small" dirty="0">
              <a:solidFill>
                <a:schemeClr val="bg1"/>
              </a:solidFill>
              <a:effectLst/>
            </a:endParaRP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cap="small" dirty="0">
                <a:solidFill>
                  <a:schemeClr val="bg1"/>
                </a:solidFill>
                <a:effectLst/>
              </a:rPr>
              <a:t>Dayanna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carolina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bayona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gutierrez</a:t>
            </a:r>
            <a:endParaRPr lang="en-US" b="1" cap="small" dirty="0">
              <a:solidFill>
                <a:schemeClr val="bg1"/>
              </a:solidFill>
              <a:effectLst/>
            </a:endParaRP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s-CO" b="1" cap="small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Lucio </a:t>
            </a:r>
            <a:r>
              <a:rPr lang="es-CO" b="1" cap="small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antonio</a:t>
            </a:r>
            <a:r>
              <a:rPr lang="es-CO" b="1" cap="small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mercado montes</a:t>
            </a:r>
            <a:endParaRPr lang="en-US" b="1" cap="small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1" cap="small" dirty="0">
                <a:solidFill>
                  <a:schemeClr val="bg1"/>
                </a:solidFill>
                <a:effectLst/>
              </a:rPr>
              <a:t>Nixson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camilo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pinzon</a:t>
            </a:r>
            <a:r>
              <a:rPr lang="en-US" b="1" cap="small" dirty="0">
                <a:solidFill>
                  <a:schemeClr val="bg1"/>
                </a:solidFill>
                <a:effectLst/>
              </a:rPr>
              <a:t> </a:t>
            </a:r>
            <a:r>
              <a:rPr lang="en-US" b="1" cap="small" dirty="0" err="1">
                <a:solidFill>
                  <a:schemeClr val="bg1"/>
                </a:solidFill>
                <a:effectLst/>
              </a:rPr>
              <a:t>muñoz</a:t>
            </a:r>
            <a:r>
              <a:rPr lang="en-US" cap="small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55915B33-016C-49B6-8F96-FFC5385C5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71" y="4991731"/>
            <a:ext cx="6256201" cy="512462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95EFA6B-8745-4EBB-B093-A70767D5EB0A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144514591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D9073A5-5024-491A-9166-5BC7CDD8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C604713-CE98-4D1B-BD5B-2BECA7B3C1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4614812"/>
            <a:ext cx="19903440" cy="6518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08EFA84-B926-40D8-8604-CBA0B98A9D9C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4594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624F355-C0C0-4009-8AFF-47D1F46DA731}"/>
              </a:ext>
            </a:extLst>
          </p:cNvPr>
          <p:cNvSpPr txBox="1"/>
          <p:nvPr/>
        </p:nvSpPr>
        <p:spPr>
          <a:xfrm>
            <a:off x="1584960" y="5799138"/>
            <a:ext cx="211836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ENCUESTA  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C82C25-AF22-4298-BC85-C4CD6C1AF876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F6E168-FB9E-49C0-B547-AE3D14D994C1}"/>
              </a:ext>
            </a:extLst>
          </p:cNvPr>
          <p:cNvSpPr txBox="1"/>
          <p:nvPr/>
        </p:nvSpPr>
        <p:spPr>
          <a:xfrm>
            <a:off x="1785682" y="8879748"/>
            <a:ext cx="211836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VINCULO DE LA ENTREVISTA</a:t>
            </a:r>
            <a:endParaRPr lang="en-US" sz="54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21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96C631-B45A-4FFD-8082-999F6D544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0" r="9635" b="2"/>
          <a:stretch/>
        </p:blipFill>
        <p:spPr>
          <a:xfrm>
            <a:off x="10332720" y="2218786"/>
            <a:ext cx="11795760" cy="88333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757985-3E7B-4A45-AE81-EAC3E3A43167}"/>
              </a:ext>
            </a:extLst>
          </p:cNvPr>
          <p:cNvSpPr txBox="1"/>
          <p:nvPr/>
        </p:nvSpPr>
        <p:spPr>
          <a:xfrm>
            <a:off x="2267424" y="6248873"/>
            <a:ext cx="6327936" cy="350472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¿Cómo le gustaría ingresar a la plataforma?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5734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CE14CD-1304-4227-9144-1CF60D7E2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"/>
          <a:stretch/>
        </p:blipFill>
        <p:spPr>
          <a:xfrm>
            <a:off x="1593042" y="4640697"/>
            <a:ext cx="10870204" cy="67368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85AD8D-85BF-4983-812B-0871612BC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" b="1642"/>
          <a:stretch/>
        </p:blipFill>
        <p:spPr>
          <a:xfrm>
            <a:off x="12811640" y="4640697"/>
            <a:ext cx="9908892" cy="67368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9049116-3200-410C-8626-55D11D8B0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57488E-0D11-49EC-BB7D-577687DD763F}"/>
              </a:ext>
            </a:extLst>
          </p:cNvPr>
          <p:cNvSpPr txBox="1"/>
          <p:nvPr/>
        </p:nvSpPr>
        <p:spPr>
          <a:xfrm>
            <a:off x="7340562" y="1852146"/>
            <a:ext cx="10245367" cy="2748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¿Cómo le gustaría ser informado en su inasistencia?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2753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4081981-BA2C-4D5C-B0FE-FD6235395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388881"/>
              </p:ext>
            </p:extLst>
          </p:nvPr>
        </p:nvGraphicFramePr>
        <p:xfrm>
          <a:off x="1524000" y="4695883"/>
          <a:ext cx="20817840" cy="635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26289874-39F1-4E92-BD2A-14C1EF3FB3E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1FDDD5-38A9-45EA-98DB-9FFE2EFC7AD3}"/>
              </a:ext>
            </a:extLst>
          </p:cNvPr>
          <p:cNvSpPr txBox="1"/>
          <p:nvPr/>
        </p:nvSpPr>
        <p:spPr>
          <a:xfrm>
            <a:off x="7069316" y="1966326"/>
            <a:ext cx="10245367" cy="2748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¿Cuál seria el mejor método para el llamado de asistencia?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2952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730BE09-9D8B-4106-833E-794F334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9751CA-57E1-4992-964D-57E5908F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902" y="4194071"/>
            <a:ext cx="14826195" cy="89114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FEEB09-8F6B-4627-BE9E-AA85042B71DC}"/>
              </a:ext>
            </a:extLst>
          </p:cNvPr>
          <p:cNvSpPr txBox="1"/>
          <p:nvPr/>
        </p:nvSpPr>
        <p:spPr>
          <a:xfrm>
            <a:off x="4778902" y="1623469"/>
            <a:ext cx="15839343" cy="27481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just" defTabSz="5778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Helvetica Neue Medium (Cuerpo)"/>
              </a:rPr>
              <a:t>¿Le gustaría de que hubiera una opción donde aparezca el numero de la ficha para ver quienes han asistido durante el mes?</a:t>
            </a:r>
            <a:endParaRPr lang="en-US" kern="1200" dirty="0">
              <a:solidFill>
                <a:schemeClr val="bg1"/>
              </a:solidFill>
              <a:latin typeface="Helvetica Neue Medium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8340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6BE90B3-93FB-431B-AB69-314A6558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45F7783-BB87-4B0A-B91B-81F44393C39C}"/>
              </a:ext>
            </a:extLst>
          </p:cNvPr>
          <p:cNvSpPr txBox="1"/>
          <p:nvPr/>
        </p:nvSpPr>
        <p:spPr>
          <a:xfrm>
            <a:off x="1554480" y="5799138"/>
            <a:ext cx="212445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MAPAS BPMN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F15480-633E-4A73-8F07-0FD9EF3A958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9586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computadora, computer, llenado, colgando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067D5A1A-32CE-4D18-B358-B9A2B0922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4997907"/>
            <a:ext cx="20756879" cy="5811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343BDC9-84B2-4401-B113-936D11FCB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579822-780B-4772-A8E5-5FDE7A22A26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24581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cajas y bigotes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988F1698-5088-480F-B36C-FEF72634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" y="4754880"/>
            <a:ext cx="21148777" cy="61860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A3E35E3A-FCE1-40E7-A2BA-F37A3F40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E6CEBD9-0E32-48FB-8D14-6F227ADAD771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999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2530242-75B5-4A2A-8833-0637C474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A5881D-9FEE-49F2-B567-7819ED46F671}"/>
              </a:ext>
            </a:extLst>
          </p:cNvPr>
          <p:cNvSpPr txBox="1"/>
          <p:nvPr/>
        </p:nvSpPr>
        <p:spPr>
          <a:xfrm>
            <a:off x="1584960" y="5807076"/>
            <a:ext cx="21214080" cy="413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SISTEMA CONTROL DE VERSIONES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CFFE47-5307-4801-A2CB-39C04A13C12F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423139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BA9F36E-1428-43F0-8BA5-1C5BE6545162}"/>
              </a:ext>
            </a:extLst>
          </p:cNvPr>
          <p:cNvSpPr txBox="1"/>
          <p:nvPr/>
        </p:nvSpPr>
        <p:spPr>
          <a:xfrm>
            <a:off x="1524000" y="5546249"/>
            <a:ext cx="20604480" cy="4655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</a:effectLst>
                <a:latin typeface="+mj-lt"/>
                <a:ea typeface="+mj-ea"/>
                <a:cs typeface="+mj-cs"/>
              </a:rPr>
              <a:t>OBJETIVO GENERAL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E09231C-DA60-4F6A-87A9-891BE045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5E57019-054C-4519-AEDD-DB1003ABD055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77772009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76D4597-6447-40B4-A9F9-FE9B6170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 descr="Captura de pantalla de un celular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32955E37-BB6F-43E5-A7AA-6A854AA1E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88" y="3514726"/>
            <a:ext cx="15886753" cy="84867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C57C5FA-D4A6-4BC2-B610-9FFABF16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B0B30F-A19C-4EF6-88CC-E87E3637771E}"/>
              </a:ext>
            </a:extLst>
          </p:cNvPr>
          <p:cNvSpPr txBox="1"/>
          <p:nvPr/>
        </p:nvSpPr>
        <p:spPr>
          <a:xfrm>
            <a:off x="1584960" y="5799138"/>
            <a:ext cx="2112264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PRESUPUESTO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5F1549-F9F0-43E3-9FBA-4C0C3148F5AC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565077666"/>
      </p:ext>
    </p:extLst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D0E477EF-B2D2-4C86-8656-546653B9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7" name="Imagen 6" descr="Una captura de pantalla de una computador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A1F394B4-7000-4188-8B19-8F0A6064F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59" y="4429125"/>
            <a:ext cx="16587897" cy="63943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00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32D228E-AFE0-44F7-AE36-DDD350E4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C759713-CBA5-435F-BD71-A3F86042B738}"/>
              </a:ext>
            </a:extLst>
          </p:cNvPr>
          <p:cNvSpPr txBox="1"/>
          <p:nvPr/>
        </p:nvSpPr>
        <p:spPr>
          <a:xfrm>
            <a:off x="155448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INFORME DE REQUERIMIENTOS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F75AA5-1D5C-4E49-BCB8-BFCA95E44909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7113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D0E477EF-B2D2-4C86-8656-546653B9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A681C501-A13F-433C-B874-8502EA543E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17" t="25688" r="27282" b="7226"/>
          <a:stretch/>
        </p:blipFill>
        <p:spPr>
          <a:xfrm>
            <a:off x="5836920" y="2001403"/>
            <a:ext cx="12710160" cy="112851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02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BF634572-2274-4BBD-8904-50993804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43D954D-B195-42AF-BCAD-F6D994D205B2}"/>
              </a:ext>
            </a:extLst>
          </p:cNvPr>
          <p:cNvSpPr txBox="1"/>
          <p:nvPr/>
        </p:nvSpPr>
        <p:spPr>
          <a:xfrm>
            <a:off x="1676400" y="5799138"/>
            <a:ext cx="2100072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CASOS DE USO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94DBE5-2093-4951-9B61-C6EB9C9A5CD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6524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CD2B4792-D338-434A-8006-863A4A20F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2172334"/>
            <a:ext cx="18181320" cy="106286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4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794981-41DD-4E7E-9BDB-DB8778EA3884}"/>
              </a:ext>
            </a:extLst>
          </p:cNvPr>
          <p:cNvSpPr txBox="1"/>
          <p:nvPr/>
        </p:nvSpPr>
        <p:spPr>
          <a:xfrm>
            <a:off x="1615440" y="5799138"/>
            <a:ext cx="2106168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CASOS DE USOS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A4D6E8-5944-43DF-A521-8ADD263EEE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4705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421DFC59-C4D1-42D4-83F9-615080365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94" y="4693920"/>
            <a:ext cx="20772611" cy="78943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222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785EC5D-BD6C-4CD8-9346-79E1B34B0380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FORMATO DE CASOS DE USOS EXTENDIDOS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EED6BB-9F22-4B14-831B-0EE1CBCF0D3B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370055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32E9796-4AB7-4F0D-B3BA-E8756776B75B}"/>
              </a:ext>
            </a:extLst>
          </p:cNvPr>
          <p:cNvSpPr txBox="1"/>
          <p:nvPr/>
        </p:nvSpPr>
        <p:spPr>
          <a:xfrm>
            <a:off x="2255520" y="2475790"/>
            <a:ext cx="1987296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FillTx/>
                <a:latin typeface="Calibri" panose="020F0502020204030204" pitchFamily="34" charset="0"/>
                <a:sym typeface="Helvetica Neue"/>
              </a:rPr>
              <a:t>Contenido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D19981-B387-4932-B484-5A1022D96FD9}"/>
              </a:ext>
            </a:extLst>
          </p:cNvPr>
          <p:cNvSpPr txBox="1"/>
          <p:nvPr/>
        </p:nvSpPr>
        <p:spPr>
          <a:xfrm>
            <a:off x="3961896" y="5382699"/>
            <a:ext cx="17318686" cy="62998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Nombre e integrantes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Objetivo general , específicos, problema, alcance y justificación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Técnicas de recolección de datos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Mapas BPMN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Sistema Control de versiones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Presupuesto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Informe de requerimientos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Casos de uso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Diagrama casos de uso</a:t>
            </a:r>
          </a:p>
          <a:p>
            <a:pPr marL="914400" lvl="2" indent="-914400" algn="l">
              <a:buFont typeface="+mj-lt"/>
              <a:buAutoNum type="arabicPeriod"/>
            </a:pP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Casos de uso extendido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9620F05-7C8E-470B-AD73-755F508E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7792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F8895F44-B9A9-41A2-BB0B-EBD121A5C4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52" t="26655" r="27718" b="7612"/>
          <a:stretch/>
        </p:blipFill>
        <p:spPr>
          <a:xfrm>
            <a:off x="5455920" y="2132347"/>
            <a:ext cx="13472160" cy="11287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513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B23EE9C-5C72-4BE0-9902-E2C007B5B4CB}"/>
              </a:ext>
            </a:extLst>
          </p:cNvPr>
          <p:cNvSpPr txBox="1"/>
          <p:nvPr/>
        </p:nvSpPr>
        <p:spPr>
          <a:xfrm>
            <a:off x="158496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MODELO DE ENTIDAD RELACION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69EDC4-DECE-4AE5-B138-D8819B7EA82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4146338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AE518090-8741-4F46-BC88-EE72A8BD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EE1F88A-2FED-4D66-913F-40159C5E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98" y="3663362"/>
            <a:ext cx="17404604" cy="84212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638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5D94FA-F522-4E37-882D-C6A480CBBAD3}"/>
              </a:ext>
            </a:extLst>
          </p:cNvPr>
          <p:cNvSpPr txBox="1"/>
          <p:nvPr/>
        </p:nvSpPr>
        <p:spPr>
          <a:xfrm>
            <a:off x="161544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DICCIONARIO DE DATOS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AF7514-B612-4CDB-A963-CD18314959C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7476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E6D19792-6BB8-43C1-A8FE-37C6D3797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278171"/>
            <a:ext cx="9936480" cy="105803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4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5D94FA-F522-4E37-882D-C6A480CBBAD3}"/>
              </a:ext>
            </a:extLst>
          </p:cNvPr>
          <p:cNvSpPr txBox="1"/>
          <p:nvPr/>
        </p:nvSpPr>
        <p:spPr>
          <a:xfrm>
            <a:off x="1615440" y="5799138"/>
            <a:ext cx="210921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GANTT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AF7514-B612-4CDB-A963-CD18314959CE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41882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pic>
        <p:nvPicPr>
          <p:cNvPr id="4" name="Imagen 3" descr="Gráfico, Gráfico en cascad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5DA5EB69-E00E-4186-A6EA-974DA3370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15" y="3743326"/>
            <a:ext cx="15751967" cy="78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CLASE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095257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E3BE18E4-1030-4725-8C32-3511ADEE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042263"/>
            <a:ext cx="10149840" cy="110339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3670000-6205-45F6-8381-F3DE0A14E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28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DIAGRAMA DE DISTRIBUCION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426188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6D19981-B387-4932-B484-5A1022D96FD9}"/>
              </a:ext>
            </a:extLst>
          </p:cNvPr>
          <p:cNvSpPr txBox="1"/>
          <p:nvPr/>
        </p:nvSpPr>
        <p:spPr>
          <a:xfrm>
            <a:off x="3961896" y="6306031"/>
            <a:ext cx="17318686" cy="4453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2" indent="0" algn="l"/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11. Modelo Entidad Relación</a:t>
            </a:r>
          </a:p>
          <a:p>
            <a:pPr lvl="2" indent="0" algn="l"/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12. Diccionario de datos</a:t>
            </a:r>
          </a:p>
          <a:p>
            <a:pPr lvl="2" indent="0" algn="l"/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13. Diagrama de Gantt</a:t>
            </a:r>
          </a:p>
          <a:p>
            <a:pPr lvl="2" indent="0" algn="l"/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14. Diagrama de Distribución</a:t>
            </a:r>
          </a:p>
          <a:p>
            <a:pPr lvl="2" indent="0" algn="l"/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15. Mockups</a:t>
            </a:r>
            <a:b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s-CO" sz="4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16. Informe IEEE830</a:t>
            </a:r>
          </a:p>
          <a:p>
            <a:pPr lvl="2" indent="0" algn="l"/>
            <a:endParaRPr lang="es-CO" sz="4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49620F05-7C8E-470B-AD73-755F508E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098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Esquemático&#10;&#10;Descripción generada automáticamente">
            <a:hlinkClick r:id="rId2"/>
            <a:extLst>
              <a:ext uri="{FF2B5EF4-FFF2-40B4-BE49-F238E27FC236}">
                <a16:creationId xmlns:a16="http://schemas.microsoft.com/office/drawing/2014/main" id="{4380B68C-BB27-4CFD-AF41-6559BE4A1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98" y="3139440"/>
            <a:ext cx="14378102" cy="9052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5E25F1F-D308-4EB8-99A8-8FFAC43E0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03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mockups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34789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 COMPUTADOR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132682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5" name="Imagen 4" descr="Pantalla de una computador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5FC9DA3E-341E-4668-B7BD-75B4E7935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38" y="2837724"/>
            <a:ext cx="14011923" cy="92684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595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EN CELULAR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2860931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3FBA0004-0197-4398-A7CD-DC1978129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20783"/>
            <a:ext cx="7680960" cy="115400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68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0187D-89B8-4C9C-9AD6-06646699D242}"/>
              </a:ext>
            </a:extLst>
          </p:cNvPr>
          <p:cNvSpPr txBox="1"/>
          <p:nvPr/>
        </p:nvSpPr>
        <p:spPr>
          <a:xfrm>
            <a:off x="1676400" y="5799138"/>
            <a:ext cx="2103120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INFORME IEEE830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287762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9B950625-AB88-4738-A687-CD2DCF734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6A0B05-A58C-4CD5-8D55-2CEC11071908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pic>
        <p:nvPicPr>
          <p:cNvPr id="6" name="Imagen 5" descr="Texto, Carta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A7C554CC-34C6-4402-8271-62AD04410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62" y="1785353"/>
            <a:ext cx="12440676" cy="112441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17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44042" y="4039986"/>
            <a:ext cx="388888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Agradecimientos</a:t>
            </a:r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0B908F40-788F-4A6B-8BE3-2E4A4692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038"/>
            <a:ext cx="24384000" cy="158100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F857BED-3717-4C3C-8BFD-1B868D5AF2AD}"/>
              </a:ext>
            </a:extLst>
          </p:cNvPr>
          <p:cNvSpPr txBox="1"/>
          <p:nvPr/>
        </p:nvSpPr>
        <p:spPr>
          <a:xfrm>
            <a:off x="1821184" y="3596640"/>
            <a:ext cx="10134600" cy="4876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GRACIAS POR SU ATENCION!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490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A0AE9C1C-58B1-47A2-8A63-E4C1F451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216D38D-38F2-4D33-BA1C-6E216128DC1B}"/>
              </a:ext>
            </a:extLst>
          </p:cNvPr>
          <p:cNvSpPr txBox="1"/>
          <p:nvPr/>
        </p:nvSpPr>
        <p:spPr>
          <a:xfrm>
            <a:off x="1623060" y="6236332"/>
            <a:ext cx="21137880" cy="571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algn="just"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4400" dirty="0">
                <a:solidFill>
                  <a:schemeClr val="bg1"/>
                </a:solidFill>
              </a:rPr>
              <a:t>Tener una </a:t>
            </a:r>
            <a:r>
              <a:rPr lang="en-US" sz="4400" dirty="0" err="1">
                <a:solidFill>
                  <a:schemeClr val="bg1"/>
                </a:solidFill>
              </a:rPr>
              <a:t>buena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función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emprendimiento</a:t>
            </a:r>
            <a:r>
              <a:rPr lang="en-US" sz="4400" dirty="0">
                <a:solidFill>
                  <a:schemeClr val="bg1"/>
                </a:solidFill>
              </a:rPr>
              <a:t> y que los </a:t>
            </a:r>
            <a:r>
              <a:rPr lang="en-US" sz="4400" dirty="0" err="1">
                <a:solidFill>
                  <a:schemeClr val="bg1"/>
                </a:solidFill>
              </a:rPr>
              <a:t>aprendices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tengan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conocimiento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su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asistencia</a:t>
            </a:r>
            <a:r>
              <a:rPr lang="en-US" sz="4400" dirty="0">
                <a:solidFill>
                  <a:schemeClr val="bg1"/>
                </a:solidFill>
              </a:rPr>
              <a:t> para que </a:t>
            </a:r>
            <a:r>
              <a:rPr lang="en-US" sz="4400" dirty="0" err="1">
                <a:solidFill>
                  <a:schemeClr val="bg1"/>
                </a:solidFill>
              </a:rPr>
              <a:t>cumplamos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nuestro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proyecto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teniendo</a:t>
            </a:r>
            <a:r>
              <a:rPr lang="en-US" sz="4400" dirty="0">
                <a:solidFill>
                  <a:schemeClr val="bg1"/>
                </a:solidFill>
              </a:rPr>
              <a:t> un </a:t>
            </a:r>
            <a:r>
              <a:rPr lang="en-US" sz="4400" dirty="0" err="1">
                <a:solidFill>
                  <a:schemeClr val="bg1"/>
                </a:solidFill>
              </a:rPr>
              <a:t>buen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nivel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trabajo</a:t>
            </a:r>
            <a:r>
              <a:rPr lang="en-US" sz="4400" dirty="0">
                <a:solidFill>
                  <a:schemeClr val="bg1"/>
                </a:solidFill>
              </a:rPr>
              <a:t>, </a:t>
            </a:r>
            <a:r>
              <a:rPr lang="en-US" sz="4400" dirty="0" err="1">
                <a:solidFill>
                  <a:schemeClr val="bg1"/>
                </a:solidFill>
              </a:rPr>
              <a:t>además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podemos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acatar</a:t>
            </a:r>
            <a:r>
              <a:rPr lang="en-US" sz="4400" dirty="0">
                <a:solidFill>
                  <a:schemeClr val="bg1"/>
                </a:solidFill>
              </a:rPr>
              <a:t> un </a:t>
            </a:r>
            <a:r>
              <a:rPr lang="en-US" sz="4400" dirty="0" err="1">
                <a:solidFill>
                  <a:schemeClr val="bg1"/>
                </a:solidFill>
              </a:rPr>
              <a:t>orden</a:t>
            </a:r>
            <a:r>
              <a:rPr lang="en-US" sz="4400" dirty="0">
                <a:solidFill>
                  <a:schemeClr val="bg1"/>
                </a:solidFill>
              </a:rPr>
              <a:t> de </a:t>
            </a:r>
            <a:r>
              <a:rPr lang="en-US" sz="4400" dirty="0" err="1">
                <a:solidFill>
                  <a:schemeClr val="bg1"/>
                </a:solidFill>
              </a:rPr>
              <a:t>responsabilidad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CA0376-8E0C-45E5-9DEB-49AEE1F43888}"/>
              </a:ext>
            </a:extLst>
          </p:cNvPr>
          <p:cNvSpPr txBox="1"/>
          <p:nvPr/>
        </p:nvSpPr>
        <p:spPr>
          <a:xfrm>
            <a:off x="5608320" y="2648610"/>
            <a:ext cx="14051280" cy="3587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</a:effectLst>
                <a:latin typeface="+mj-lt"/>
                <a:ea typeface="+mj-ea"/>
                <a:cs typeface="+mj-cs"/>
              </a:rPr>
              <a:t>OBJETIVO GENERAL</a:t>
            </a:r>
            <a:endParaRPr lang="en-US" sz="88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B7F05F-8311-4CD3-9BDE-B43B9F770A6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1695160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B23A2508-693E-4683-A492-FE27951C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5C464F-272C-4D87-ADE6-C39A429E4938}"/>
              </a:ext>
            </a:extLst>
          </p:cNvPr>
          <p:cNvSpPr txBox="1"/>
          <p:nvPr/>
        </p:nvSpPr>
        <p:spPr>
          <a:xfrm>
            <a:off x="1569720" y="5799138"/>
            <a:ext cx="21244560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OBJETIVOS ESPECIFICOS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293F90-04B6-4867-8B09-EE023941D93D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  <p:extLst>
      <p:ext uri="{BB962C8B-B14F-4D97-AF65-F5344CB8AC3E}">
        <p14:creationId xmlns:p14="http://schemas.microsoft.com/office/powerpoint/2010/main" val="336239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851ACCE-4682-46D5-88DE-76FEE70F5842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DB986D-E4B0-4C9F-A91E-58A9F461E328}"/>
              </a:ext>
            </a:extLst>
          </p:cNvPr>
          <p:cNvSpPr txBox="1"/>
          <p:nvPr/>
        </p:nvSpPr>
        <p:spPr>
          <a:xfrm>
            <a:off x="1539240" y="7863905"/>
            <a:ext cx="21305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Diseñar la pagina para el instructor facilitándole la asistencia de los aprendices siendo rápida y efectiva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66A6FB-3083-4197-A53C-DBCC2CAC643E}"/>
              </a:ext>
            </a:extLst>
          </p:cNvPr>
          <p:cNvSpPr txBox="1"/>
          <p:nvPr/>
        </p:nvSpPr>
        <p:spPr>
          <a:xfrm>
            <a:off x="1539239" y="10354355"/>
            <a:ext cx="17937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Diseñar una interfaz  libre para que los usuario e instructores tengan un manejo mas fácil y eficaz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50E3A7-1B69-49E9-BF76-7E831C9968B1}"/>
              </a:ext>
            </a:extLst>
          </p:cNvPr>
          <p:cNvSpPr txBox="1"/>
          <p:nvPr/>
        </p:nvSpPr>
        <p:spPr>
          <a:xfrm>
            <a:off x="1539240" y="5623556"/>
            <a:ext cx="21305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Facilitar y agilizar el tiempo para la toma de asistencia, utilizaremos este software para que el instructor no le tome tanto tiempo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A604EC-AB45-42DC-86BA-1694F5B39C5C}"/>
              </a:ext>
            </a:extLst>
          </p:cNvPr>
          <p:cNvSpPr txBox="1"/>
          <p:nvPr/>
        </p:nvSpPr>
        <p:spPr>
          <a:xfrm>
            <a:off x="7424198" y="3005171"/>
            <a:ext cx="129669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(Cuerpo)"/>
              </a:rPr>
              <a:t>Realizar y mejorar la plataforma con un buen desarrollo con una gran respuesta hacia el usuario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C38F054B-EA9D-454B-A3C4-6F9A385E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6969CF8-874A-4553-90CB-29AB5F8414BF}"/>
              </a:ext>
            </a:extLst>
          </p:cNvPr>
          <p:cNvSpPr txBox="1"/>
          <p:nvPr/>
        </p:nvSpPr>
        <p:spPr>
          <a:xfrm>
            <a:off x="1463040" y="4591526"/>
            <a:ext cx="21305520" cy="6564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dirty="0">
                <a:ln w="38100">
                  <a:solidFill>
                    <a:schemeClr val="bg1"/>
                  </a:solidFill>
                  <a:prstDash val="solid"/>
                </a:ln>
                <a:effectLst>
                  <a:glow rad="139700">
                    <a:srgbClr val="00FFFF"/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PLANTAMIENTO DE PROBLEMA </a:t>
            </a:r>
            <a:endParaRPr lang="en-US" sz="96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EDD8A304-E9C7-488F-95CF-9D5B6E15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520" y="11052117"/>
            <a:ext cx="3967600" cy="324996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395423E-75DE-4B71-AF92-CD570807B2C7}"/>
              </a:ext>
            </a:extLst>
          </p:cNvPr>
          <p:cNvSpPr/>
          <p:nvPr/>
        </p:nvSpPr>
        <p:spPr>
          <a:xfrm>
            <a:off x="1824929" y="12106142"/>
            <a:ext cx="3839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>
                <a:solidFill>
                  <a:srgbClr val="FF5300"/>
                </a:solidFill>
              </a:rPr>
              <a:t>SENA 2021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ema1" id="{06377B7E-AF48-4B75-909A-B19F14A70C4E}" vid="{5CD8F137-3DC9-4EE9-B053-4928F2A7EFBB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6312</TotalTime>
  <Words>697</Words>
  <Application>Microsoft Office PowerPoint</Application>
  <PresentationFormat>Personalizado</PresentationFormat>
  <Paragraphs>114</Paragraphs>
  <Slides>58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8" baseType="lpstr">
      <vt:lpstr>Arial</vt:lpstr>
      <vt:lpstr>Calibri</vt:lpstr>
      <vt:lpstr>Helvetica Neue</vt:lpstr>
      <vt:lpstr>Helvetica Neue Light</vt:lpstr>
      <vt:lpstr>Helvetica Neue Medium</vt:lpstr>
      <vt:lpstr>Helvetica Neue Medium (Cuerpo)</vt:lpstr>
      <vt:lpstr>Roboto</vt:lpstr>
      <vt:lpstr>Tw Cen MT (Cuerpo)</vt:lpstr>
      <vt:lpstr>Wingdings</vt:lpstr>
      <vt:lpstr>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Nixon Camilo Pinzon</cp:lastModifiedBy>
  <cp:revision>139</cp:revision>
  <dcterms:modified xsi:type="dcterms:W3CDTF">2021-06-30T02:50:35Z</dcterms:modified>
</cp:coreProperties>
</file>