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770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9252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32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9252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32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9252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32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9252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920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92520"/>
            <a:ext cx="26496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32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9252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9200"/>
            <a:ext cx="401580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92520"/>
            <a:ext cx="8229240" cy="190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8880" cy="114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9200"/>
            <a:ext cx="8229240" cy="398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855360"/>
            <a:ext cx="8513280" cy="27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pXp analysis</a:t>
            </a:r>
            <a:br/>
            <a:endParaRPr b="0" lang="en-US" sz="5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34440" y="2943000"/>
            <a:ext cx="8513280" cy="25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Luiz Emediato (Sao Paulo)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Tom McDowell, Cory Rude, Jane Nachtman (Iowa)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Mike Albrow (FNAL)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114800" y="601560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DD3BDA50-6EAB-45A1-8FE7-11E4E199F49F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4355640" cy="3702600"/>
          </a:xfrm>
          <a:prstGeom prst="rect">
            <a:avLst/>
          </a:prstGeom>
          <a:ln>
            <a:noFill/>
          </a:ln>
        </p:spPr>
      </p:pic>
      <p:pic>
        <p:nvPicPr>
          <p:cNvPr id="208" name="Picture 6" descr=""/>
          <p:cNvPicPr/>
          <p:nvPr/>
        </p:nvPicPr>
        <p:blipFill>
          <a:blip r:embed="rId2"/>
          <a:stretch/>
        </p:blipFill>
        <p:spPr>
          <a:xfrm>
            <a:off x="4050000" y="3314160"/>
            <a:ext cx="5093280" cy="340776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3685680" y="4722480"/>
            <a:ext cx="5442480" cy="693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8595360" y="640188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F039FB5-6C16-48C7-BCB0-73629FB4B0D9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4400" y="1188720"/>
            <a:ext cx="78620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the simulation: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GRANIITTI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working fine on my Fedora 29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2194560" y="3055680"/>
            <a:ext cx="447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kind help and attention 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114800" y="601560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FC1F2BB2-1EEE-4B19-9F1A-4C0836D65912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560" y="457200"/>
            <a:ext cx="851328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360440"/>
            <a:ext cx="8513280" cy="47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457560" y="969840"/>
            <a:ext cx="840744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775800" y="1468080"/>
            <a:ext cx="80020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 pions mass distributions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- 4-track 2015 sample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4206240" y="6234120"/>
            <a:ext cx="1368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44388936-114B-474A-8B0E-A0217EBE50B8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63760" y="360"/>
            <a:ext cx="8066520" cy="687456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1372320" y="122040"/>
            <a:ext cx="1552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1, Q=0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931920" y="122040"/>
            <a:ext cx="2376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 4 pions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486400" y="1737000"/>
            <a:ext cx="26506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ptCut &gt; 0.1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etaCut &lt; 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or 2 vertices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fiducial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8324280" y="630936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1BC5803-B69F-40C6-BDF2-9AC72808ADE9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5560" y="281880"/>
            <a:ext cx="9142560" cy="680580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3657600" y="270000"/>
            <a:ext cx="1736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 4 pions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86680" y="513720"/>
            <a:ext cx="1736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2, Q=0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486400" y="1737000"/>
            <a:ext cx="26506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ptCut &gt; 0.1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etaCut &lt; 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or 2 vertices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RPvertex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CTpxcut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CTvertex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fiducial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503920" y="649224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F6E0EF1-A67E-47B6-BD8A-0A8AEFB0A4B9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5560" y="281880"/>
            <a:ext cx="9142560" cy="680580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3657600" y="270360"/>
            <a:ext cx="2284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 4 pions TTBB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86680" y="513720"/>
            <a:ext cx="1736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2, Q=0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486400" y="1737000"/>
            <a:ext cx="26506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ptCut &gt; 0.1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etaCut &lt; 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or 2 vertices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RPvertex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CTpxcut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CTvertex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fiducial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8507160" y="649224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C4802C8A-68D2-4976-8845-8330C0C1453C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5560" y="281880"/>
            <a:ext cx="9142560" cy="680580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3657600" y="270720"/>
            <a:ext cx="2284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 4 pions TB/BT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86680" y="513720"/>
            <a:ext cx="1736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2, Q=0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486400" y="1737000"/>
            <a:ext cx="26506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ptCut &gt; 0.1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etaCut &lt; 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or 2 vertices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RPvertex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CTpxcut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CTvertex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fiducial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507160" y="649224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952736DE-F0D4-44FD-A840-0B684B7F658C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507160" y="649224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9F7570D3-C23A-49C8-AA0F-2DD2B95CB74B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6640" y="519840"/>
            <a:ext cx="9143640" cy="5863320"/>
          </a:xfrm>
          <a:prstGeom prst="rect">
            <a:avLst/>
          </a:prstGeom>
          <a:ln>
            <a:noFill/>
          </a:ln>
        </p:spPr>
      </p:pic>
      <p:sp>
        <p:nvSpPr>
          <p:cNvPr id="182" name="TextShape 2"/>
          <p:cNvSpPr txBox="1"/>
          <p:nvPr/>
        </p:nvSpPr>
        <p:spPr>
          <a:xfrm>
            <a:off x="3108960" y="519840"/>
            <a:ext cx="3017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M 4 pions TTBB + TBBT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5029200" y="13716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b13f5"/>
                </a:solidFill>
                <a:latin typeface="Arial"/>
              </a:rPr>
              <a:t>TTBB</a:t>
            </a:r>
            <a:endParaRPr b="0" lang="en-US" sz="1800" spc="-1" strike="noStrike">
              <a:solidFill>
                <a:srgbClr val="0b13f5"/>
              </a:solidFill>
              <a:latin typeface="Arial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6126480" y="22140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TBBT</a:t>
            </a:r>
            <a:endParaRPr b="0" lang="en-US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185" name="Line 5"/>
          <p:cNvSpPr/>
          <p:nvPr/>
        </p:nvSpPr>
        <p:spPr>
          <a:xfrm flipH="1">
            <a:off x="4480560" y="1645920"/>
            <a:ext cx="6400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6"/>
          <p:cNvSpPr/>
          <p:nvPr/>
        </p:nvSpPr>
        <p:spPr>
          <a:xfrm flipH="1">
            <a:off x="5577840" y="2468880"/>
            <a:ext cx="64008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7"/>
          <p:cNvSpPr txBox="1"/>
          <p:nvPr/>
        </p:nvSpPr>
        <p:spPr>
          <a:xfrm>
            <a:off x="904320" y="80568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cut 2, Q=0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4" descr=""/>
          <p:cNvPicPr/>
          <p:nvPr/>
        </p:nvPicPr>
        <p:blipFill>
          <a:blip r:embed="rId1"/>
          <a:stretch/>
        </p:blipFill>
        <p:spPr>
          <a:xfrm>
            <a:off x="0" y="840240"/>
            <a:ext cx="9143280" cy="5195160"/>
          </a:xfrm>
          <a:prstGeom prst="rect">
            <a:avLst/>
          </a:prstGeom>
          <a:ln>
            <a:noFill/>
          </a:ln>
        </p:spPr>
      </p:pic>
      <p:sp>
        <p:nvSpPr>
          <p:cNvPr id="189" name="Line 1"/>
          <p:cNvSpPr/>
          <p:nvPr/>
        </p:nvSpPr>
        <p:spPr>
          <a:xfrm>
            <a:off x="3066480" y="839880"/>
            <a:ext cx="360" cy="5196240"/>
          </a:xfrm>
          <a:prstGeom prst="line">
            <a:avLst/>
          </a:prstGeom>
          <a:ln>
            <a:solidFill>
              <a:srgbClr val="fea83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2"/>
          <p:cNvSpPr/>
          <p:nvPr/>
        </p:nvSpPr>
        <p:spPr>
          <a:xfrm>
            <a:off x="2782800" y="992880"/>
            <a:ext cx="360" cy="5195880"/>
          </a:xfrm>
          <a:prstGeom prst="line">
            <a:avLst/>
          </a:prstGeom>
          <a:ln>
            <a:solidFill>
              <a:srgbClr val="fea83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3"/>
          <p:cNvSpPr/>
          <p:nvPr/>
        </p:nvSpPr>
        <p:spPr>
          <a:xfrm>
            <a:off x="4313880" y="1904040"/>
            <a:ext cx="360" cy="4409280"/>
          </a:xfrm>
          <a:prstGeom prst="line">
            <a:avLst/>
          </a:prstGeom>
          <a:ln>
            <a:solidFill>
              <a:srgbClr val="fea839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1696680" y="363240"/>
            <a:ext cx="1078200" cy="66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(1270)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Γ = 187 MeV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BR (2.8±0.4) 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2952000" y="218520"/>
            <a:ext cx="1352520" cy="66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(1500)? Low!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Γ = 109 MeV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4π BR (49.5±3.3) %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Line 6"/>
          <p:cNvSpPr/>
          <p:nvPr/>
        </p:nvSpPr>
        <p:spPr>
          <a:xfrm>
            <a:off x="3481560" y="1117440"/>
            <a:ext cx="360" cy="5195880"/>
          </a:xfrm>
          <a:prstGeom prst="line">
            <a:avLst/>
          </a:prstGeom>
          <a:ln>
            <a:solidFill>
              <a:srgbClr val="fea839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>
            <a:off x="3116880" y="893160"/>
            <a:ext cx="744480" cy="2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(1710)?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4182120" y="1595160"/>
            <a:ext cx="263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8507160" y="649224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77958FC1-AB6F-4AD9-943A-376537324066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4" descr=""/>
          <p:cNvPicPr/>
          <p:nvPr/>
        </p:nvPicPr>
        <p:blipFill>
          <a:blip r:embed="rId1"/>
          <a:stretch/>
        </p:blipFill>
        <p:spPr>
          <a:xfrm>
            <a:off x="228600" y="4762080"/>
            <a:ext cx="8686080" cy="1667160"/>
          </a:xfrm>
          <a:prstGeom prst="rect">
            <a:avLst/>
          </a:prstGeom>
          <a:ln>
            <a:noFill/>
          </a:ln>
        </p:spPr>
      </p:pic>
      <p:pic>
        <p:nvPicPr>
          <p:cNvPr id="199" name="Picture 6" descr=""/>
          <p:cNvPicPr/>
          <p:nvPr/>
        </p:nvPicPr>
        <p:blipFill>
          <a:blip r:embed="rId2"/>
          <a:stretch/>
        </p:blipFill>
        <p:spPr>
          <a:xfrm>
            <a:off x="2409840" y="672120"/>
            <a:ext cx="4656960" cy="386244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250560" y="189000"/>
            <a:ext cx="3614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From PDG 2018 big book on f0(1500)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1600" y="1368000"/>
            <a:ext cx="2684520" cy="63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this a bad measurement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 a different state?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913040" y="2016000"/>
            <a:ext cx="1138680" cy="124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1427760" y="2016000"/>
            <a:ext cx="1919520" cy="304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442800" y="6429600"/>
            <a:ext cx="3568680" cy="36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Superceded by Antinori’s later paper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 flipV="1">
            <a:off x="1913040" y="6202080"/>
            <a:ext cx="1434240" cy="2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8507160" y="6492240"/>
            <a:ext cx="15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20169D52-EFF2-46A5-885E-DA231E527367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2019-07-30T23:55:08Z</dcterms:modified>
  <cp:revision>311</cp:revision>
  <dc:subject/>
  <dc:title/>
</cp:coreProperties>
</file>