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640080"/>
            <a:ext cx="851436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pXp analysis</a:t>
            </a:r>
            <a:br/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34440" y="2201760"/>
            <a:ext cx="851436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Luiz Emediato (Sao Paulo)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Tom McDowell, Cory Rude, Jane Nachtman (Iowa)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Mike Albrow (FNAL)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4114800" y="450000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830A1C6-F8CA-4F49-B935-8386B080E570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560" y="210960"/>
            <a:ext cx="9143640" cy="50918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3657600" y="20232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 4 pions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86680" y="38448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486400" y="1299600"/>
            <a:ext cx="2651760" cy="19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CTvertex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560" y="210960"/>
            <a:ext cx="9143640" cy="509184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3657600" y="202320"/>
            <a:ext cx="228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 4 pions TTBB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86680" y="38448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5486400" y="1299600"/>
            <a:ext cx="2651760" cy="19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CTvertex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5560" y="210960"/>
            <a:ext cx="9143640" cy="509184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3657600" y="202680"/>
            <a:ext cx="228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 4 pions TB/BT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86680" y="384480"/>
            <a:ext cx="173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cut 2,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486400" y="1299600"/>
            <a:ext cx="2651760" cy="19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RPvertex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CTpxcut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CTvertex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9000" y="549720"/>
            <a:ext cx="6125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Question:  What does Simone mean in the code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GRANIITTI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is working fine on my Fedora 29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194560" y="2286000"/>
            <a:ext cx="447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kind help and attention 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4800" y="155520"/>
            <a:ext cx="851436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017720"/>
            <a:ext cx="8514360" cy="35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457560" y="725760"/>
            <a:ext cx="8408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822960" y="664200"/>
            <a:ext cx="80031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4-track code:   luianaRP4.cc (github)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important: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make -f LUMakefile4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compile the 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 now 4 pions per event only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- 4-track 2015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Hand notes: luianaRP-scheme.pdf (140MB google drive only)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helps to understand the logic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not in github, it allows only 25MB/file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“pula” is the portuguese for skip or jump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if you want to print the code in syntax-oriented colors use emacs: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C-u M(ESC)-x ps-print-buffer-with-faces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for2 loop: tracks per event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for3 loop: vertices per event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4206240" y="4663440"/>
            <a:ext cx="1369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387F0A0-A0CE-4926-853B-2F68C3A1F3C1}" type="slidenum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48640" y="548640"/>
            <a:ext cx="70401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main loops: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loop over data files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loop over events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sub loop over tracks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sub loop over vertices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5760" y="2086560"/>
            <a:ext cx="83203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number of vertices nvtx : now 1 or 2 (originally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22480"/>
            <a:ext cx="8411760" cy="80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cuts: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a- fiducialRegion: 4 tracks, each pion eta &lt; etaCut=2.5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b- fiducialRegionPt: 4 tracks, each pion pt &gt; ptCut=0.2GeV/c (changed to 0.1)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CTpycut = | CMSpy + TOTEMpy | &lt; 0.06     (applied to all cuts)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CTpxcut = | CMSpx + TOTEMpx | &lt; 0.15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RPvertex = | xVtxL – xVtxR | &lt; 3e-5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CTvertex = -0.04 &lt; (xvtx - xvtxT*100) .AND. (xvtx - xvtxT*100) &lt; 0.18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cut 1: a, b → hm2rec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a, b, Q=0 → hm2recOS (hm4recOS)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a, b, Q!=0 → hm2recSS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2: a, b, Q=0, RPvertex, CTpxcut,  CTvertex → hm2rec2OS (hm4rec2OS)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RPvertex, CTpxcut,  CTvertex → hm2rec2SS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need to be fixed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03200" y="301680"/>
            <a:ext cx="82288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3: a, b, Q=0, RPvertex, CTpxcut → hm2rec3OS (hm4rec3OS)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RPvertex, CTpxcut → hm2rec3SS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4: a, b, Q=0, RPvertex, CTpxcut, CTvertex, |zvtx|&lt;5.0 → hm4rec4OS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RPvertex, CTpxcut, CTvertex, |zvtx|&lt;5.0 → hm4rec4SS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5: a, b, Q=0, Rpvertex, CTvertex → hm4rec5OS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RPvertex, CTvertex → hm4rec5SS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6: a, b, Q=0, RPvertex, CTpxcut,  CTvertex, etaCut2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each pion |eta| &lt; etaCut2=1.5 → hm4rec6OS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RPvertex, CTpxcut,  CTvertex, etaCut2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each pion |eta| &lt; etaCut2=1.5 → hm4rec6SS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- cut 7: a, b, Q=0, diag, RPvertex, CTpxcut → hm4recHFvetoOS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Source Han Sans CN"/>
              </a:rPr>
              <a:t>a, b, Q!=0, diag, RPvertex, CTpxcut → hm4recHFvetoOS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5760" y="457200"/>
            <a:ext cx="502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8640" y="365760"/>
            <a:ext cx="832104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                               </a:t>
            </a: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events in the 4-</a:t>
            </a:r>
            <a:r>
              <a:rPr b="0" lang="en-US" sz="1800" spc="-1" strike="noStrike">
                <a:latin typeface="Arial"/>
              </a:rPr>
              <a:t>track sample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eta distribution:   -</a:t>
            </a:r>
            <a:r>
              <a:rPr b="0" lang="en-US" sz="1800" spc="-1" strike="noStrike">
                <a:latin typeface="Arial"/>
              </a:rPr>
              <a:t>3.0 &lt;  eta &lt; 3.0   ~ </a:t>
            </a:r>
            <a:r>
              <a:rPr b="0" lang="en-US" sz="1800" spc="-1" strike="noStrike">
                <a:latin typeface="Arial"/>
              </a:rPr>
              <a:t>5,300,000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sequence of </a:t>
            </a:r>
            <a:r>
              <a:rPr b="1" lang="en-US" sz="1800" spc="-1" strike="noStrike">
                <a:latin typeface="Arial"/>
              </a:rPr>
              <a:t>processing: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CMSpy+TOTEMpy </a:t>
            </a:r>
            <a:r>
              <a:rPr b="0" lang="en-US" sz="1800" spc="-1" strike="noStrike">
                <a:latin typeface="Arial"/>
              </a:rPr>
              <a:t>histogram   ~ </a:t>
            </a:r>
            <a:r>
              <a:rPr b="0" lang="en-US" sz="1800" spc="-1" strike="noStrike">
                <a:latin typeface="Arial"/>
              </a:rPr>
              <a:t>1,000,000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if  CTpycut &lt; 0.06  </a:t>
            </a:r>
            <a:r>
              <a:rPr b="0" lang="en-US" sz="1800" spc="-1" strike="noStrike">
                <a:latin typeface="Arial"/>
              </a:rPr>
              <a:t>then            </a:t>
            </a:r>
            <a:r>
              <a:rPr b="1" lang="en-US" sz="1800" spc="-1" strike="noStrike">
                <a:latin typeface="Arial"/>
              </a:rPr>
              <a:t>(from </a:t>
            </a:r>
            <a:r>
              <a:rPr b="1" lang="en-US" sz="1800" spc="-1" strike="noStrike">
                <a:latin typeface="Arial"/>
              </a:rPr>
              <a:t>here we have a big </a:t>
            </a:r>
            <a:r>
              <a:rPr b="1" lang="en-US" sz="1800" spc="-1" strike="noStrike">
                <a:latin typeface="Arial"/>
              </a:rPr>
              <a:t>reduction of data)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CMSpx+TOTEMpx </a:t>
            </a:r>
            <a:r>
              <a:rPr b="0" lang="en-US" sz="1800" spc="-1" strike="noStrike">
                <a:latin typeface="Arial"/>
              </a:rPr>
              <a:t>histogram  ~ </a:t>
            </a:r>
            <a:r>
              <a:rPr b="0" lang="en-US" sz="1800" spc="-1" strike="noStrike">
                <a:latin typeface="Arial"/>
              </a:rPr>
              <a:t>160,000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cut 1: fiducialRegion, </a:t>
            </a:r>
            <a:r>
              <a:rPr b="0" lang="en-US" sz="1800" spc="-1" strike="noStrike">
                <a:latin typeface="Arial"/>
              </a:rPr>
              <a:t>fiducialRegionPt, </a:t>
            </a:r>
            <a:r>
              <a:rPr b="0" lang="en-US" sz="1800" spc="-1" strike="noStrike">
                <a:latin typeface="Arial"/>
              </a:rPr>
              <a:t>Q=0  histograms  ~ </a:t>
            </a:r>
            <a:r>
              <a:rPr b="0" lang="en-US" sz="1800" spc="-1" strike="noStrike">
                <a:latin typeface="Arial"/>
              </a:rPr>
              <a:t>140,000 events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291840" y="293760"/>
            <a:ext cx="5577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4-track sample  job#81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31520" y="632160"/>
            <a:ext cx="372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5760" y="880560"/>
            <a:ext cx="3931920" cy="3600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754880" y="887040"/>
            <a:ext cx="3785760" cy="35964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576360" y="530280"/>
            <a:ext cx="3566160" cy="336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number of good 4-tracks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5029200" y="640080"/>
            <a:ext cx="3840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number of vertices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73320" y="499680"/>
            <a:ext cx="6648120" cy="451440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2651760" y="153360"/>
            <a:ext cx="5669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number of </a:t>
            </a:r>
            <a:r>
              <a:rPr b="0" lang="en-US" sz="1800" spc="-1" strike="noStrike">
                <a:latin typeface="Arial"/>
              </a:rPr>
              <a:t>tracks with 1 </a:t>
            </a:r>
            <a:r>
              <a:rPr b="0" lang="en-US" sz="1800" spc="-1" strike="noStrike">
                <a:latin typeface="Arial"/>
              </a:rPr>
              <a:t>vertex only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63760" y="360"/>
            <a:ext cx="8067600" cy="5143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372320" y="91440"/>
            <a:ext cx="1553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1, Q=0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31920" y="91440"/>
            <a:ext cx="2377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 4 pions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486400" y="1299600"/>
            <a:ext cx="2651760" cy="19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ptCut &gt; 0.1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etaCut &lt; 2.5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or 2 vertices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2019-07-30T01:04:46Z</dcterms:modified>
  <cp:revision>294</cp:revision>
  <dc:subject/>
  <dc:title/>
</cp:coreProperties>
</file>