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1386A0A-E949-453A-B155-82C5DAE0500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3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80B66BE5-1E86-4CA1-B7A4-A1367DA2A91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8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1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2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3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4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5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6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17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18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19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0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6525D3C-4348-4C0E-8F19-31C687A1EB5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4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30A0AA2-975B-4D68-82B5-381CC7581D3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dt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sldNum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C576FFC-69E9-4A6C-B186-53106C2B685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36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CSCI 111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Lecture 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Nick Rugai PhD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Name Tags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Introducing Yourself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Administrative Matters: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Black Board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Collaborative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Syllabus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Miscellaneous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Questions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2020-08-13T12:14:33Z</dcterms:created>
  <dc:creator/>
  <dc:description/>
  <dc:language>en-US</dc:language>
  <cp:lastModifiedBy/>
  <dcterms:modified xsi:type="dcterms:W3CDTF">2020-08-13T13:13:43Z</dcterms:modified>
  <cp:revision>5</cp:revision>
  <dc:subject/>
  <dc:title>Lights</dc:title>
</cp:coreProperties>
</file>