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6E4E6B-2C32-439C-903E-3CF03C1AB8D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5" name="Line 6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Line 7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Line 8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Line 9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Line 10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Line 11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Line 12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Line 13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Line 14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Line 15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Line 16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Line 17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Line 18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Line 19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Line 20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Line 21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Line 22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Line 23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Line 24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Line 25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Line 26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Line 27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Line 28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Line 29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Line 30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Line 31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Line 32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CustomShape 33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CSCI-111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Times New Roman"/>
              </a:rPr>
              <a:t>Lecture 1</a:t>
            </a:r>
            <a:endParaRPr b="0" lang="en-US" sz="3200" spc="-1" strike="noStrike">
              <a:latin typeface="Times New Roman"/>
            </a:endParaRPr>
          </a:p>
          <a:p>
            <a:pPr algn="ctr"/>
            <a:endParaRPr b="0" lang="en-US" sz="3200" spc="-1" strike="noStrike">
              <a:latin typeface="Times New Roman"/>
            </a:endParaRPr>
          </a:p>
          <a:p>
            <a:pPr algn="ctr"/>
            <a:r>
              <a:rPr b="0" lang="en-US" sz="2000" spc="-1" strike="noStrike">
                <a:latin typeface="Times New Roman"/>
              </a:rPr>
              <a:t>Nick Rugai PhD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Internet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1969 ARPANET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1973 Satellite Connection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1982 Public Access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1990 The Internet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72600" y="207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 Modern Computer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620000" y="1368000"/>
            <a:ext cx="4323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Alan Turing (1912-1954).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 Computing Machine.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 Turing Machine.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Computing anything that is computable.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Read, Write, Store.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 solve all problems a supercomputer can.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629400" y="914400"/>
            <a:ext cx="3200400" cy="4357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Universal Turing Machine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Does a machine M1 exist that can determine whether any arbitrary machine M2 run on M1 accomplishes its task or freezes/run infinite loop?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Does a machine M1 exist that can determine whether any arbitrary machine M2 run on its tape ever prints a given symbol?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Turing proved the answer to both statements is NO!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Turing showed the limitations of modern computers before they were created!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findings still stand given the most modern supercomputer or even a quantum computer!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Software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program is a sequence of instruction on how to perform a computation.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Input: Keyboard, Files, Network…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Output: Monitor, Storing Devices…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Math: Logical Operations.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Conditional Executions: The rules and code, the algorithm: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Finite sequence of well-defined instructions to solve a problem.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Repetition: Perform actions repeatedly with possible variation: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This is where computers excel vs. humans.  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 Logical Thinking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animals think.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think.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Computers think.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can think illogically.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Computers think logically.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 way of the program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become a Computer Scientist, the moment you find yourself thinking like a computer does.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pure logical enlightenment.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will make you a problem solver.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issues related to incoherent animal thinking can be explained via Popper’s three world view.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944080" y="736200"/>
            <a:ext cx="5285520" cy="4521600"/>
          </a:xfrm>
          <a:prstGeom prst="rect">
            <a:avLst/>
          </a:prstGeom>
          <a:ln w="18000"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3886200" y="228600"/>
            <a:ext cx="30441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Karl Popper’s Three Worlds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29200" y="3200400"/>
            <a:ext cx="95508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TRUTH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057400" y="999360"/>
            <a:ext cx="6479640" cy="4487040"/>
          </a:xfrm>
          <a:prstGeom prst="rect">
            <a:avLst/>
          </a:prstGeom>
          <a:ln w="18000"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3722400" y="457200"/>
            <a:ext cx="2907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Computers also seek Truth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is a Computer?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computer is a machine that can perform operations.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brain is an organ that can perform operations.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needs parts: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Peripherals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Inter-connectivity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Hardware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Long term memory: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Hard-drives, memory sticks, CDs, etc.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Short term memory: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RAM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Computer Chips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Circuit boards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 supplies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Peripherals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20000" y="1368000"/>
            <a:ext cx="4323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Monitors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Keyboard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Speakers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Lights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Moving arms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MORE!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Computer History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943600" y="1105200"/>
            <a:ext cx="3924000" cy="3924000"/>
          </a:xfrm>
          <a:prstGeom prst="rect">
            <a:avLst/>
          </a:prstGeom>
          <a:ln w="18000"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1620000" y="1368000"/>
            <a:ext cx="4323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2400 BC Abacus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200 BC Astrolabe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1620 AD Side Rule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1872 Analog Computer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1888 Mechanical Computer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1936 The Idea of the Modern Computer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1938 Electromagnetic Computer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1955 Transistors replaced Vacuum Tubes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1958 Integrated Circuit, ‘chip’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2020-08-18T08:48:13Z</dcterms:created>
  <dc:creator/>
  <dc:description/>
  <dc:language>en-US</dc:language>
  <cp:lastModifiedBy/>
  <dcterms:modified xsi:type="dcterms:W3CDTF">2020-08-18T13:19:57Z</dcterms:modified>
  <cp:revision>27</cp:revision>
  <dc:subject/>
  <dc:title>DNA</dc:title>
</cp:coreProperties>
</file>