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751040" y="1300680"/>
            <a:ext cx="8687520" cy="25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Lecture 10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751040" y="3886200"/>
            <a:ext cx="86875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n-US" sz="2200" spc="-1" strike="noStrike" cap="all">
                <a:solidFill>
                  <a:srgbClr val="808080"/>
                </a:solidFill>
                <a:latin typeface="Tw Cen MT"/>
                <a:ea typeface="DejaVu Sans"/>
              </a:rPr>
              <a:t>Nick rugai phd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FOR LOOPS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13680" y="206244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 = [‘baseball’, ‘TENNIS’, ‘rugby’, ‘POLO’]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def capitalize_all(sports): #it will capitalize just the frist letter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res = []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 s in sports</a:t>
            </a:r>
            <a:endParaRPr b="0" lang="en-US" sz="2000" spc="-1" strike="noStrike">
              <a:latin typeface="Arial"/>
            </a:endParaRPr>
          </a:p>
          <a:p>
            <a:pPr lvl="3" marL="1728000" indent="-2138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res.append(s.capitalize())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return res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capitalize_all(sports)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 x in sports: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print(sports)           [‘TENNIS’ ‘POLO’]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FOR LOOPS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3680" y="206244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 = [‘TENNIS’, ‘polo’]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def only_upper(t):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res = []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 s in t</a:t>
            </a:r>
            <a:endParaRPr b="0" lang="en-US" sz="2000" spc="-1" strike="noStrike">
              <a:latin typeface="Arial"/>
            </a:endParaRPr>
          </a:p>
          <a:p>
            <a:pPr lvl="3" marL="1728000" indent="-2138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if s.isupper():</a:t>
            </a:r>
            <a:endParaRPr b="0" lang="en-US" sz="2000" spc="-1" strike="noStrike">
              <a:latin typeface="Arial"/>
            </a:endParaRPr>
          </a:p>
          <a:p>
            <a:pPr lvl="4" marL="2160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res.append(s)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return res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print(sports)              [‘TENNIS’]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strings and list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920" y="206280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 = ‘tennis’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 = list(s)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          [‘t’, ‘e’, ‘n’, ‘n’, ‘i’, ‘s’]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 = ‘tennis is boring!’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 = split()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          [‘tennis’, ‘is’, ‘boring’, ‘!’]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83080" y="41580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strings and list confusions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00920" y="1879920"/>
            <a:ext cx="10361160" cy="44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 = ‘tennis’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 = ‘tennis’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 is t          True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 = [‘tennis’]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 = [‘tennis’]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 is t          False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u = [1,2,3]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u = s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u is s          True //you have created two reference of the same object</a:t>
            </a:r>
            <a:endParaRPr b="0" lang="en-US" sz="2000" spc="-1" strike="noStrike">
              <a:latin typeface="Arial"/>
            </a:endParaRPr>
          </a:p>
          <a:p>
            <a:pPr lvl="6" marL="3024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//the object is aliased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83080" y="41580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warnings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00920" y="1879920"/>
            <a:ext cx="10361160" cy="44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When you assign a variable to a list, the variable points to the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If you pass the list to a function, the function also points to the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The function can modify the list directly!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Most methods modify the list, most operators create a new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s1 = [1,2]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s2 = s1.append(3)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s1          [1,2,3]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s2          none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83080" y="41580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warnings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00920" y="1879920"/>
            <a:ext cx="10361160" cy="44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s3 = s1 + [4]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s1          [1,2,3]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s3          [1,2,3,4]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83080" y="41580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vs. arrays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00920" y="1879920"/>
            <a:ext cx="10361160" cy="44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00920" y="2062800"/>
            <a:ext cx="10361160" cy="42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We’ve been also calling lists arrays but there is a difference.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True arrays in Python need to be imported: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import array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a = array.array('i', [1, 2, 3]) #integers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type(a)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 = array.array('d', [2.5, 3.2, 3.3]) #floats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b.insert(1,1.4)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b.append(4.4)</a:t>
            </a:r>
            <a:endParaRPr b="0" lang="en-US" sz="20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83080" y="41580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vs. arrays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00920" y="1879920"/>
            <a:ext cx="10361160" cy="44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00920" y="1600200"/>
            <a:ext cx="10361160" cy="47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b.pop(1)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b.remove(2.5)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110680" y="838080"/>
            <a:ext cx="8053200" cy="57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83080" y="41580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vs. arrays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00920" y="1879920"/>
            <a:ext cx="10361160" cy="44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00920" y="206280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796840" y="1371600"/>
            <a:ext cx="6574320" cy="52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 vs Array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3680" y="236700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We have been calling lists arrays but they are not the same!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Let’s take a look at lists proper!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as data structure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3680" y="236700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Developed in 1955-56 as an Efficient way of accessing, storing, and managing memory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In 1958 lisp is developed as the world's second high level language in order to take advantage of lists (fortran was the 1st)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led to Data structure that leads to databases, internet indexing, and the world as we know of it!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are the backbone of data structure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are cool!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13680" y="236700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are a collection of nodes of different type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 are mutable: they can shrink and swell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 are dynamically allocated at run time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have supporting libraries so you don't have to write the code!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8" name="Picture 6" descr="A close up of a logo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824560" y="4825440"/>
            <a:ext cx="6540120" cy="66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Lists are not too cool!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3680" y="236700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Cavalier memory allocation at run time is inefficient (vs. Static of strings)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As each node points to the next: pointers take up more memory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Long searchers because of the linear structure: if what is to know is the very last node, the search goes thru all the list!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Random of 'jumpy' memory access is not allowed in lists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If kept simple, lists are awesome!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3680" y="206244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 = ['baseball', 'football', 'soccer', 'tennis']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arr = [2, 'stetson', 55.98, [3, 4]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empty = []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SEARCHING A NODE: sports [2]          'soccer'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BOOLEAN OPERATOR: 'basketball' in sports          False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print (sports)          ['baseball', 'football', 'soccer', 'tennis']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ADDING AT END: sports.append('polo')</a:t>
            </a:r>
            <a:endParaRPr b="0" lang="en-US" sz="2000" spc="-1" strike="noStrike">
              <a:latin typeface="Arial"/>
            </a:endParaRPr>
          </a:p>
          <a:p>
            <a:pPr marL="2160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          ['baseball', 'football', 'soccer', 'tennis', 'polo']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MORE 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3680" y="206244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0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ADDING TWO LISTS: </a:t>
            </a:r>
            <a:endParaRPr b="0" lang="en-US" sz="2000" spc="-1" strike="noStrike">
              <a:latin typeface="Arial"/>
            </a:endParaRPr>
          </a:p>
          <a:p>
            <a:pPr lvl="5" marL="2592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sports2 = [‘swimming’ ‘rugby’]</a:t>
            </a:r>
            <a:endParaRPr b="0" lang="en-US" sz="2000" spc="-1" strike="noStrike">
              <a:latin typeface="Arial"/>
            </a:endParaRPr>
          </a:p>
          <a:p>
            <a:pPr lvl="5" marL="2592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sports.extend(sports2)</a:t>
            </a:r>
            <a:endParaRPr b="0" lang="en-US" sz="2000" spc="-1" strike="noStrike">
              <a:latin typeface="Arial"/>
            </a:endParaRPr>
          </a:p>
          <a:p>
            <a:pPr lvl="5" marL="2592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          ['baseball', 'football', 'soccer', 'tennis', 'polo', ‘rugby’]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REMOVING: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Microsoft YaHei"/>
              </a:rPr>
              <a:t>del t[2:4]          ['baseball', 'football', ‘rugby’]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Microsoft YaHei"/>
              </a:rPr>
              <a:t>t.remove(‘baseball’)          ['football', ‘rugby’]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Microsoft YaHei"/>
              </a:rPr>
              <a:t>onesport = sports.pop(1)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Microsoft YaHei"/>
              </a:rPr>
              <a:t>onesport          [‘football’]</a:t>
            </a:r>
            <a:endParaRPr b="0" lang="en-US" sz="20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Microsoft YaHei"/>
              </a:rPr>
              <a:t>sports          [‘rugby’]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MORE 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3680" y="206244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MOST METHODS ARE VOID UNLIKE STINGS METHODS!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DO NOT ASSIGN A VARIABLE TO VOID METHODS!!!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sports2 = sports.sort()          # WRONG!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sports.sort()           //correct!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3680" y="618480"/>
            <a:ext cx="10361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Using lists review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FOR LOOPS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2062440"/>
            <a:ext cx="1036116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TRAVERSING: for i in range(len(sports)):</a:t>
            </a:r>
            <a:endParaRPr b="0" lang="en-US" sz="2000" spc="-1" strike="noStrike">
              <a:latin typeface="Arial"/>
            </a:endParaRPr>
          </a:p>
          <a:p>
            <a:pPr lvl="6" marL="3024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sports(i) = //whatever change desired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2000" spc="-1" strike="noStrike">
              <a:latin typeface="Arial"/>
            </a:endParaRPr>
          </a:p>
          <a:p>
            <a:pPr lvl="4" marL="2160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 x in sports:</a:t>
            </a:r>
            <a:endParaRPr b="0" lang="en-US" sz="2000" spc="-1" strike="noStrike">
              <a:latin typeface="Arial"/>
            </a:endParaRPr>
          </a:p>
          <a:p>
            <a:pPr lvl="5" marL="2592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print(sports) //if not change is desired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ADDING: numbers = [1, 2, 3, 4]</a:t>
            </a:r>
            <a:endParaRPr b="0" lang="en-US" sz="2000" spc="-1" strike="noStrike">
              <a:latin typeface="Arial"/>
            </a:endParaRPr>
          </a:p>
          <a:p>
            <a:pPr lvl="4" marL="2160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def add_all(numbers):</a:t>
            </a:r>
            <a:endParaRPr b="0" lang="en-US" sz="2000" spc="-1" strike="noStrike">
              <a:latin typeface="Arial"/>
            </a:endParaRPr>
          </a:p>
          <a:p>
            <a:pPr lvl="5" marL="2592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total = 0</a:t>
            </a:r>
            <a:endParaRPr b="0" lang="en-US" sz="2000" spc="-1" strike="noStrike">
              <a:latin typeface="Arial"/>
            </a:endParaRPr>
          </a:p>
          <a:p>
            <a:pPr lvl="5" marL="2592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 x in numbers:</a:t>
            </a:r>
            <a:endParaRPr b="0" lang="en-US" sz="2000" spc="-1" strike="noStrike">
              <a:latin typeface="Arial"/>
            </a:endParaRPr>
          </a:p>
          <a:p>
            <a:pPr lvl="6" marL="3024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total += x    #equivalent to total = total + x</a:t>
            </a:r>
            <a:endParaRPr b="0" lang="en-US" sz="2000" spc="-1" strike="noStrike">
              <a:latin typeface="Arial"/>
            </a:endParaRPr>
          </a:p>
          <a:p>
            <a:pPr lvl="4" marL="2160000" indent="-213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return total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sum(numbers)          10 //python gives you lots of already written methods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211</TotalTime>
  <Application>LibreOffice/7.0.0.3$Windows_X86_64 LibreOffice_project/8061b3e9204bef6b321a21033174034a5e2ea88e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2020-04-22T00:34:20Z</dcterms:created>
  <dc:creator/>
  <dc:description/>
  <dc:language>en-US</dc:language>
  <cp:lastModifiedBy/>
  <dcterms:modified xsi:type="dcterms:W3CDTF">2020-09-21T13:18:31Z</dcterms:modified>
  <cp:revision>376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