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0920" cy="172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0920" cy="367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Lecture 12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Nick Rugai PhD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Operations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00200" y="2361240"/>
            <a:ext cx="6131520" cy="49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initializing string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test_str = "(1, 3, 4), (5, 6, 4), (1, 3, 6)"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printing original string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print("The original string is : " + test_str)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Convert String to tuple list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using loop + replace() + split()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 = 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temp = []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 token in test_str.split(", "):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num = int(token.replace("(", "").replace(")", ""))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temp.append(num)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if ")" in token: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res.append(tuple(temp))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temp = []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printing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print("List after conversion from string : " + str(res))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86400" y="4029840"/>
            <a:ext cx="4175280" cy="96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Operations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057400" y="3092040"/>
            <a:ext cx="5365080" cy="23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printing original string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print("The original string is : " + test_str)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Convert String to tuple list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using eval()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 = list(eval(test_str))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printing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print("List after conversion from string : " + str(res))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Operations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017800" y="2946960"/>
            <a:ext cx="6063120" cy="39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Convert tuple to float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using join() + float() + str() + generator expression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initialize tuple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test_tup = (4, 56)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printing original tuple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print("The original tuple : " + str(test_tup))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Convert tuple to float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using join() + float() + str() + generator expression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res = float('.'.join(str(ele) for ele in test_tup))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# printing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print("The float after conversion from tuple is : " + str(res))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Lists and 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29560" y="2560320"/>
            <a:ext cx="9070920" cy="41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Strings are made of characters and are immutable.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Arrays can be of different types between and are immutable.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Tuples can be of different types within but are immutable.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Lists are mutable and of different type within.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Tuples are immutable list.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t=(’a’,’b’,’c’)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n=1,2,3,4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a=’a’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b=’b’,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t=tuples(‘Hello’)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t[0]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t[1:3] #slice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t[0]=’h’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Tuples are immutable!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t=divmod(7,3)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def min_max(t):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return min(t), max(t)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An argument with * gathers as tuple: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def printall(*args):</a:t>
            </a:r>
            <a:endParaRPr b="0" lang="en-US" sz="426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print(args)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printall(1, 2.0, '3')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divmod(t) vs. divmod(*t)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s=’abc’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t=[1,2,3]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zip(s,t)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for pair in zip(s,t):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print(pair)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def has_match(t1, t2):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for x, y in zip(t1, t2):</a:t>
            </a:r>
            <a:endParaRPr b="0" lang="en-US" sz="4260" spc="-1" strike="noStrike">
              <a:latin typeface="Arial"/>
            </a:endParaRPr>
          </a:p>
          <a:p>
            <a:pPr lvl="3" marL="1728000" indent="-215280">
              <a:lnSpc>
                <a:spcPct val="100000"/>
              </a:lnSpc>
              <a:spcBef>
                <a:spcPts val="75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if x == y:</a:t>
            </a:r>
            <a:endParaRPr b="0" lang="en-US" sz="4260" spc="-1" strike="noStrike">
              <a:latin typeface="Arial"/>
            </a:endParaRPr>
          </a:p>
          <a:p>
            <a:pPr lvl="5" marL="2592000" indent="-215280">
              <a:lnSpc>
                <a:spcPct val="100000"/>
              </a:lnSpc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</a:t>
            </a:r>
            <a:endParaRPr b="0" lang="en-US" sz="426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and Dictionaries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d = {'a':0, 'b':1, 'c':2}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t = d.items()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f=dict(t)</a:t>
            </a:r>
            <a:endParaRPr b="0" lang="en-US" sz="426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Operations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43000" y="2560320"/>
            <a:ext cx="7086240" cy="41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tup1 = ('physics', 'chemistry', 1997, 2000);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tup2 = (1, 2, 3, 4, 5, 6, 7 )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 ("tup1[0]: ", tup1[0])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 (tup2[1:5]: ", tup2[1:5])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tup3=tup1+tup2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len(tup1)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max(tup2)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min(tup2)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Tuples Operations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000" y="2560320"/>
            <a:ext cx="7086240" cy="41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 Python code to convert into dictionary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def Convert(tup, di):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a, b in tup: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di.setdefault(a, []).append(b)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di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 Driver Code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tups = [("akash", 10), ("gaurav", 12), ("anand", 14),  ("suraj", 20), ("akhil", 25)]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 = {}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 (Convert(tups, dictionary))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88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2020-09-24T13:23:09Z</dcterms:created>
  <dc:creator/>
  <dc:description/>
  <dc:language>en-US</dc:language>
  <cp:lastModifiedBy/>
  <dcterms:modified xsi:type="dcterms:W3CDTF">2020-09-28T15:22:05Z</dcterms:modified>
  <cp:revision>24</cp:revision>
  <dc:subject/>
  <dc:title>Blueprint Plans</dc:title>
</cp:coreProperties>
</file>