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fld id="{E17D044A-95C3-412D-BFC5-678D39AE0E3C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0" t="0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0" t="0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4A9CE5B-EA7B-4223-B019-63968111F6B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0" t="0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2AD4DEC-256D-42E8-A69D-A0E3ADC7576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0" t="0" r="r" b="b"/>
            <a:pathLst>
              <a:path w="32" h="10282">
                <a:moveTo>
                  <a:pt x="15" y="0"/>
                </a:moveTo>
                <a:lnTo>
                  <a:pt x="16" y="0"/>
                </a:lnTo>
                <a:cubicBezTo>
                  <a:pt x="13" y="0"/>
                  <a:pt x="10" y="1"/>
                  <a:pt x="8" y="2"/>
                </a:cubicBezTo>
                <a:cubicBezTo>
                  <a:pt x="5" y="3"/>
                  <a:pt x="3" y="5"/>
                  <a:pt x="2" y="8"/>
                </a:cubicBezTo>
                <a:cubicBezTo>
                  <a:pt x="1" y="10"/>
                  <a:pt x="0" y="13"/>
                  <a:pt x="0" y="16"/>
                </a:cubicBezTo>
                <a:lnTo>
                  <a:pt x="0" y="10265"/>
                </a:lnTo>
                <a:lnTo>
                  <a:pt x="0" y="10266"/>
                </a:lnTo>
                <a:cubicBezTo>
                  <a:pt x="0" y="10268"/>
                  <a:pt x="1" y="10271"/>
                  <a:pt x="2" y="10273"/>
                </a:cubicBezTo>
                <a:cubicBezTo>
                  <a:pt x="3" y="10276"/>
                  <a:pt x="5" y="10278"/>
                  <a:pt x="8" y="10279"/>
                </a:cubicBezTo>
                <a:cubicBezTo>
                  <a:pt x="10" y="10280"/>
                  <a:pt x="13" y="10281"/>
                  <a:pt x="16" y="10281"/>
                </a:cubicBezTo>
                <a:lnTo>
                  <a:pt x="15" y="10281"/>
                </a:lnTo>
                <a:lnTo>
                  <a:pt x="16" y="10281"/>
                </a:lnTo>
                <a:cubicBezTo>
                  <a:pt x="18" y="10281"/>
                  <a:pt x="21" y="10280"/>
                  <a:pt x="23" y="10279"/>
                </a:cubicBezTo>
                <a:cubicBezTo>
                  <a:pt x="26" y="10278"/>
                  <a:pt x="28" y="10276"/>
                  <a:pt x="29" y="10273"/>
                </a:cubicBezTo>
                <a:cubicBezTo>
                  <a:pt x="30" y="10271"/>
                  <a:pt x="31" y="10268"/>
                  <a:pt x="31" y="10266"/>
                </a:cubicBezTo>
                <a:lnTo>
                  <a:pt x="31" y="15"/>
                </a:lnTo>
                <a:lnTo>
                  <a:pt x="31" y="16"/>
                </a:lnTo>
                <a:lnTo>
                  <a:pt x="31" y="16"/>
                </a:lnTo>
                <a:cubicBezTo>
                  <a:pt x="31" y="13"/>
                  <a:pt x="30" y="10"/>
                  <a:pt x="29" y="8"/>
                </a:cubicBezTo>
                <a:cubicBezTo>
                  <a:pt x="28" y="5"/>
                  <a:pt x="26" y="3"/>
                  <a:pt x="23" y="2"/>
                </a:cubicBezTo>
                <a:cubicBezTo>
                  <a:pt x="21" y="1"/>
                  <a:pt x="18" y="0"/>
                  <a:pt x="16" y="0"/>
                </a:cubicBezTo>
                <a:lnTo>
                  <a:pt x="15" y="0"/>
                </a:lnTo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Lecture 13 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Basic For Loop Search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Search a list given a value and return its location.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29880" y="2514600"/>
            <a:ext cx="2499120" cy="1539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Random Library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2400120" cy="609120"/>
          </a:xfrm>
          <a:prstGeom prst="rect">
            <a:avLst/>
          </a:prstGeom>
          <a:ln w="1080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971800" y="914400"/>
            <a:ext cx="2727720" cy="456840"/>
          </a:xfrm>
          <a:prstGeom prst="rect">
            <a:avLst/>
          </a:prstGeom>
          <a:ln w="1080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5943600" y="914400"/>
            <a:ext cx="2567520" cy="586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Tower of Hanoi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27000" y="987120"/>
            <a:ext cx="6514920" cy="3733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Tower of Hanoi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109240" y="1874880"/>
            <a:ext cx="5950800" cy="1958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Printing a File Directory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743200" y="1371600"/>
            <a:ext cx="4160160" cy="10206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List Smart Search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34520" y="720000"/>
            <a:ext cx="3451680" cy="4457520"/>
          </a:xfrm>
          <a:prstGeom prst="rect">
            <a:avLst/>
          </a:prstGeom>
          <a:ln w="1080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172200" y="1913040"/>
            <a:ext cx="3085920" cy="15159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Printing Positive or Negative Numbers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68760" y="685800"/>
            <a:ext cx="4274640" cy="2034360"/>
          </a:xfrm>
          <a:prstGeom prst="rect">
            <a:avLst/>
          </a:prstGeom>
          <a:ln w="1080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572000" y="685800"/>
            <a:ext cx="4602240" cy="2658960"/>
          </a:xfrm>
          <a:prstGeom prst="rect">
            <a:avLst/>
          </a:prstGeom>
          <a:ln w="10800"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0" y="2971800"/>
            <a:ext cx="4396320" cy="1729440"/>
          </a:xfrm>
          <a:prstGeom prst="rect">
            <a:avLst/>
          </a:prstGeom>
          <a:ln w="10800">
            <a:noFill/>
          </a:ln>
        </p:spPr>
      </p:pic>
      <p:pic>
        <p:nvPicPr>
          <p:cNvPr id="158" name="" descr=""/>
          <p:cNvPicPr/>
          <p:nvPr/>
        </p:nvPicPr>
        <p:blipFill>
          <a:blip r:embed="rId4"/>
          <a:stretch/>
        </p:blipFill>
        <p:spPr>
          <a:xfrm>
            <a:off x="4861800" y="3429000"/>
            <a:ext cx="4282200" cy="19047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2020-09-29T14:31:09Z</dcterms:created>
  <dc:creator/>
  <dc:description/>
  <dc:language>en-US</dc:language>
  <cp:lastModifiedBy/>
  <dcterms:modified xsi:type="dcterms:W3CDTF">2020-09-29T16:32:08Z</dcterms:modified>
  <cp:revision>11</cp:revision>
  <dc:subject/>
  <dc:title>Portfolio</dc:title>
</cp:coreProperties>
</file>