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3877677-2DA5-4CAA-AC30-E59F25FA304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cxnSp>
        <p:nvCxnSpPr>
          <p:cNvPr id="5" name="Line 6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Line 7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Line 8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Line 9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Line 10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Line 11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Line 12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Line 13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Line 14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Line 15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Line 16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Line 17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Line 18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Line 19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Line 20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Line 21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Line 22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Line 23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Line 24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Line 25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Line 26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Line 27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Line 28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Line 29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Line 30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Line 31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Line 32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CustomShape 33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Lecture 14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Times New Roman"/>
              </a:rPr>
              <a:t>Airline Program</a:t>
            </a:r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What do we know?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6095520" cy="3047760"/>
          </a:xfrm>
          <a:prstGeom prst="rect">
            <a:avLst/>
          </a:prstGeom>
          <a:ln w="1800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486400" y="3100320"/>
            <a:ext cx="4593600" cy="2583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2020-10-06T08:29:07Z</dcterms:created>
  <dc:creator/>
  <dc:description/>
  <dc:language>en-US</dc:language>
  <cp:lastModifiedBy/>
  <dcterms:modified xsi:type="dcterms:W3CDTF">2020-10-06T08:32:19Z</dcterms:modified>
  <cp:revision>2</cp:revision>
  <dc:subject/>
  <dc:title>DNA</dc:title>
</cp:coreProperties>
</file>