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7640" cy="33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351240"/>
            <a:ext cx="292068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7640" cy="33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35124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351240"/>
            <a:ext cx="9071640" cy="181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640" cy="71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79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Lecture 16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7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Nick Rugai PhD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Stetson University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Ch 16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14200" y="1067400"/>
            <a:ext cx="5500440" cy="304704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281160" y="4343400"/>
            <a:ext cx="8862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Due to the inherit ‘shareness’ of OOL,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mutable objects such as lists and dictionaries are shared!!! Be careful!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281160" y="4343400"/>
            <a:ext cx="88624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This is the correct way of using a list within a class using functions as ‘protection’.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28600" y="1128240"/>
            <a:ext cx="5858640" cy="32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0" y="1464120"/>
            <a:ext cx="495684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 triple quotes allow to comment out more than one line.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05920" y="1059480"/>
            <a:ext cx="4137120" cy="19119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768640" y="2514600"/>
            <a:ext cx="4060800" cy="302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0" y="1464120"/>
            <a:ext cx="495684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We need to fix the issue that there are only 60 minutes and seconds.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28960" y="1021320"/>
            <a:ext cx="4114080" cy="217872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228600" y="3886200"/>
            <a:ext cx="960084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These are examples of PURE FUNCTIONS.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They DO NOT modify any of the objects passes as arguments.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57600" y="1371600"/>
            <a:ext cx="617184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This function is a MODIFIER. Be careful!!!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28600" y="4572000"/>
            <a:ext cx="96008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Functional Programming: Always write a pure function unless there is a compelling reason to use a modifier!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3260520" cy="15156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67120" y="2743200"/>
            <a:ext cx="4304520" cy="11955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029200" y="2743560"/>
            <a:ext cx="4761720" cy="13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0" y="1828800"/>
            <a:ext cx="617184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Elegant way of add time.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3429000"/>
            <a:ext cx="96008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Because there is no negative time and no more than 60 minutes and seconds, it is wise to check for INVARIANTS.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60200" y="1143000"/>
            <a:ext cx="4868640" cy="60876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28600" y="2286000"/>
            <a:ext cx="4312080" cy="33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376000" y="216000"/>
            <a:ext cx="532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Classes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8600" y="4572000"/>
            <a:ext cx="96008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Because there is no negative time and no more than 60 minutes and seconds, it is wise to check for INVARIANTS.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28800" y="1356840"/>
            <a:ext cx="5965920" cy="29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2020-10-13T08:20:35Z</dcterms:created>
  <dc:creator/>
  <dc:description/>
  <dc:language>en-US</dc:language>
  <cp:lastModifiedBy/>
  <dcterms:modified xsi:type="dcterms:W3CDTF">2020-10-13T10:55:39Z</dcterms:modified>
  <cp:revision>19</cp:revision>
  <dc:subject/>
  <dc:title>Metropolis</dc:title>
</cp:coreProperties>
</file>