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064A993-EA46-40B6-8591-062E695CED0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D90FD0C-544A-4A24-9FE4-F15F2F706F4F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Lecture 17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Nick Rugai PhD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62400" y="1600200"/>
            <a:ext cx="6667200" cy="2757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Ch. 17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Classes can have an Operator Overloading.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Overloading makes ‘special’ methods calls at the moment an instance is made.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__init__ is the Constructor Method.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A method is a function associated with a class.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593000" y="1371600"/>
            <a:ext cx="6636600" cy="2369520"/>
          </a:xfrm>
          <a:prstGeom prst="rect">
            <a:avLst/>
          </a:prstGeom>
          <a:ln w="18000"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1482120" y="4193280"/>
            <a:ext cx="495252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print_time is a function that lives outside the class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482120" y="4193280"/>
            <a:ext cx="520704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This print_time is a method that lives inside the class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392840" y="1924560"/>
            <a:ext cx="7383600" cy="1859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79360" y="1221480"/>
            <a:ext cx="6471720" cy="667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__init__ is not the only overloading operator method.</a:t>
            </a:r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__str__ is used by Python in conjunction with the print statement. 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385280" y="2251800"/>
            <a:ext cx="7398720" cy="2049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79360" y="1221480"/>
            <a:ext cx="462636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__add__ lets the overloading of two instances: 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324080" y="2000520"/>
            <a:ext cx="7520760" cy="2552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80200" y="457200"/>
            <a:ext cx="4449600" cy="4571640"/>
          </a:xfrm>
          <a:prstGeom prst="rect">
            <a:avLst/>
          </a:prstGeom>
          <a:ln w="18000"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279720" y="1221480"/>
            <a:ext cx="384588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There are many overloading methods. 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79720" y="1221480"/>
            <a:ext cx="384588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There are many overloading methods. 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269680" y="441720"/>
            <a:ext cx="4450320" cy="5044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Classes and Methods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844080" y="441720"/>
            <a:ext cx="6214320" cy="5044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2020-10-15T13:41:19Z</dcterms:created>
  <dc:creator/>
  <dc:description/>
  <dc:language>en-US</dc:language>
  <cp:lastModifiedBy/>
  <dcterms:modified xsi:type="dcterms:W3CDTF">2020-10-15T14:43:18Z</dcterms:modified>
  <cp:revision>12</cp:revision>
  <dc:subject/>
  <dc:title>Alizarin</dc:title>
</cp:coreProperties>
</file>