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092BB77-A986-4E41-998A-C62930478E7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7E78B1A-0170-4335-A880-75C82869150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C3F9121-E05F-429C-8431-265E4295F32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03D66DF-A32A-4EA5-B16C-7788C6834BB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Lecture 18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Nick Rugai PhD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823320" y="1143000"/>
            <a:ext cx="3062880" cy="372960"/>
          </a:xfrm>
          <a:prstGeom prst="rect">
            <a:avLst/>
          </a:prstGeom>
          <a:ln w="18000">
            <a:noFill/>
          </a:ln>
        </p:spPr>
      </p:pic>
      <p:sp>
        <p:nvSpPr>
          <p:cNvPr id="185" name="TextShape 2"/>
          <p:cNvSpPr txBox="1"/>
          <p:nvPr/>
        </p:nvSpPr>
        <p:spPr>
          <a:xfrm>
            <a:off x="3729960" y="1143000"/>
            <a:ext cx="4956840" cy="54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Such method does no do much: it goes by </a:t>
            </a:r>
            <a:r>
              <a:rPr b="1" lang="en-US" sz="2400" spc="-1" strike="noStrike">
                <a:latin typeface="Arial"/>
              </a:rPr>
              <a:t>veneer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85800" y="18288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If one Class depends on another Class: Dependency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Inheritance is the ability to define a new class that is a modified version of an existing class.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Inheritance is a key component of Object-Oriented Programming.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Let’s play some poker!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There are 52 cards: Ace, 2, 3, 4, 5, 6, 7, 8, 9, 10, Jack, Queen, King.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There are 4 suits: Spades, Hearts, Diamonds, Clubs.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22400" y="914760"/>
            <a:ext cx="9707400" cy="4571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suit_names and rank_names are outside of any methods: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Those are Class Attributes.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suit and rank are defined inside the constructor: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Those are Instance Attributes.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Every card has it name and rank, but there is only ONE copy of suit-name and rank_name.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479320" y="1494000"/>
            <a:ext cx="5196600" cy="2720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479320" y="1204560"/>
            <a:ext cx="5196600" cy="3299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08840" y="1048680"/>
            <a:ext cx="4777560" cy="1203480"/>
          </a:xfrm>
          <a:prstGeom prst="rect">
            <a:avLst/>
          </a:prstGeom>
          <a:ln w="1800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685800" y="2629080"/>
            <a:ext cx="2849400" cy="1942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Class Inheritance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332080" y="1143000"/>
            <a:ext cx="5211720" cy="3863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2020-10-20T12:33:56Z</dcterms:created>
  <dc:creator/>
  <dc:description/>
  <dc:language>en-US</dc:language>
  <cp:lastModifiedBy/>
  <dcterms:modified xsi:type="dcterms:W3CDTF">2020-10-20T14:06:25Z</dcterms:modified>
  <cp:revision>16</cp:revision>
  <dc:subject/>
  <dc:title>Blueprint Plans</dc:title>
</cp:coreProperties>
</file>