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4000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8308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2580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4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70000"/>
            <a:ext cx="702000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4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00" y="90000"/>
            <a:ext cx="7740000" cy="1170000"/>
          </a:xfrm>
          <a:prstGeom prst="rect">
            <a:avLst/>
          </a:prstGeom>
          <a:solidFill>
            <a:srgbClr val="3465a4"/>
          </a:solidFill>
          <a:ln w="18000">
            <a:solidFill>
              <a:srgbClr val="ffbf00"/>
            </a:solidFill>
            <a:round/>
          </a:ln>
          <a:effectLst>
            <a:outerShdw dist="35638" dir="2700000">
              <a:srgbClr val="3465a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Second Outline Level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latin typeface="Arial"/>
              </a:rPr>
              <a:t>Fourth Outline Level</a:t>
            </a:r>
            <a:endParaRPr b="0" lang="en-US" sz="1600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Fifth Outline Level</a:t>
            </a:r>
            <a:endParaRPr b="0" lang="en-US" sz="1600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Sixth Outline Level</a:t>
            </a:r>
            <a:endParaRPr b="0" lang="en-US" sz="1600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Seventh Outline Level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0FD724C-4300-42CC-94F9-9006E62238E8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Lecture 19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4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Nick Rugai PhD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Arguments to print()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40000" y="1440000"/>
            <a:ext cx="9000000" cy="153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Keyword arguments allow added features to the print function.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sep=&lt;str&gt;, allows objects to be separated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99360" y="2934000"/>
            <a:ext cx="3558240" cy="723600"/>
          </a:xfrm>
          <a:prstGeom prst="rect">
            <a:avLst/>
          </a:prstGeom>
          <a:ln w="18000">
            <a:noFill/>
          </a:ln>
          <a:effectLst>
            <a:outerShdw dist="35638" dir="2700000">
              <a:srgbClr val="3465a4"/>
            </a:outerShdw>
          </a:effectLst>
        </p:spPr>
      </p:pic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118440" y="3893040"/>
            <a:ext cx="3040200" cy="1714320"/>
          </a:xfrm>
          <a:prstGeom prst="rect">
            <a:avLst/>
          </a:prstGeom>
          <a:ln w="18000">
            <a:noFill/>
          </a:ln>
          <a:effectLst>
            <a:outerShdw dist="35638" dir="2700000">
              <a:srgbClr val="3465a4"/>
            </a:outerShdw>
          </a:effectLst>
        </p:spPr>
      </p:pic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3886560" y="2971800"/>
            <a:ext cx="3428640" cy="342720"/>
          </a:xfrm>
          <a:prstGeom prst="rect">
            <a:avLst/>
          </a:prstGeom>
          <a:ln w="18000">
            <a:noFill/>
          </a:ln>
          <a:effectLst>
            <a:outerShdw dist="35638" dir="2700000">
              <a:srgbClr val="3465a4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Arguments to print()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40000" y="1440000"/>
            <a:ext cx="9000000" cy="8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The keyword argument end=&lt;str&gt; causes output to be terminated by &lt;str&gt; instead of the default newline: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22400" y="2286000"/>
            <a:ext cx="2849400" cy="2704680"/>
          </a:xfrm>
          <a:prstGeom prst="rect">
            <a:avLst/>
          </a:prstGeom>
          <a:ln w="18000">
            <a:noFill/>
          </a:ln>
          <a:effectLst>
            <a:outerShdw dist="35638" dir="2700000">
              <a:srgbClr val="3465a4"/>
            </a:outerShdw>
          </a:effectLst>
        </p:spPr>
      </p:pic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3292200" y="2286000"/>
            <a:ext cx="2194200" cy="2361960"/>
          </a:xfrm>
          <a:prstGeom prst="rect">
            <a:avLst/>
          </a:prstGeom>
          <a:ln w="18000">
            <a:noFill/>
          </a:ln>
          <a:effectLst>
            <a:outerShdw dist="35638" dir="2700000">
              <a:srgbClr val="3465a4"/>
            </a:outerShdw>
          </a:effectLst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5715000" y="2286000"/>
            <a:ext cx="4320360" cy="875880"/>
          </a:xfrm>
          <a:prstGeom prst="rect">
            <a:avLst/>
          </a:prstGeom>
          <a:ln w="18000">
            <a:noFill/>
          </a:ln>
          <a:effectLst>
            <a:outerShdw dist="35638" dir="2700000">
              <a:srgbClr val="3465a4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Arguments to print()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40000" y="1440000"/>
            <a:ext cx="9000000" cy="107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68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We have seen the modulo operator before %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When it comes to strings, it has a totally different meaning: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String formatting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68120" y="2613960"/>
            <a:ext cx="4861080" cy="357840"/>
          </a:xfrm>
          <a:prstGeom prst="rect">
            <a:avLst/>
          </a:prstGeom>
          <a:ln w="18000">
            <a:noFill/>
          </a:ln>
          <a:effectLst>
            <a:outerShdw dist="35638" dir="2700000">
              <a:srgbClr val="3465a4"/>
            </a:outerShdw>
          </a:effectLst>
        </p:spPr>
      </p:pic>
      <p:sp>
        <p:nvSpPr>
          <p:cNvPr id="57" name="TextShape 3"/>
          <p:cNvSpPr txBox="1"/>
          <p:nvPr/>
        </p:nvSpPr>
        <p:spPr>
          <a:xfrm>
            <a:off x="457200" y="3040200"/>
            <a:ext cx="9000000" cy="153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0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%d represents an integer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%s represents a string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%.2f represents a float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They also work for assigning strings to variables: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228600" y="4740120"/>
            <a:ext cx="4632480" cy="517680"/>
          </a:xfrm>
          <a:prstGeom prst="rect">
            <a:avLst/>
          </a:prstGeom>
          <a:ln w="18000">
            <a:noFill/>
          </a:ln>
          <a:effectLst>
            <a:outerShdw dist="35638" dir="2700000">
              <a:srgbClr val="3465a4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Arguments to print()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5456160" y="625320"/>
            <a:ext cx="4373640" cy="4861080"/>
          </a:xfrm>
          <a:prstGeom prst="rect">
            <a:avLst/>
          </a:prstGeom>
          <a:ln w="18000">
            <a:noFill/>
          </a:ln>
          <a:effectLst>
            <a:outerShdw dist="35638" dir="2700000">
              <a:srgbClr val="3465a4"/>
            </a:outerShdw>
          </a:effectLst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228600" y="1417680"/>
            <a:ext cx="4213440" cy="1325520"/>
          </a:xfrm>
          <a:prstGeom prst="rect">
            <a:avLst/>
          </a:prstGeom>
          <a:ln w="18000">
            <a:noFill/>
          </a:ln>
          <a:effectLst>
            <a:outerShdw dist="35638" dir="2700000">
              <a:srgbClr val="3465a4"/>
            </a:outerShdw>
          </a:effectLst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228600" y="2781720"/>
            <a:ext cx="4046040" cy="875880"/>
          </a:xfrm>
          <a:prstGeom prst="rect">
            <a:avLst/>
          </a:prstGeom>
          <a:ln w="18000">
            <a:noFill/>
          </a:ln>
          <a:effectLst>
            <a:outerShdw dist="35638" dir="2700000">
              <a:srgbClr val="3465a4"/>
            </a:outerShdw>
          </a:effectLst>
        </p:spPr>
      </p:pic>
      <p:pic>
        <p:nvPicPr>
          <p:cNvPr id="63" name="" descr=""/>
          <p:cNvPicPr/>
          <p:nvPr/>
        </p:nvPicPr>
        <p:blipFill>
          <a:blip r:embed="rId4"/>
          <a:stretch/>
        </p:blipFill>
        <p:spPr>
          <a:xfrm>
            <a:off x="228600" y="3726360"/>
            <a:ext cx="5036400" cy="388440"/>
          </a:xfrm>
          <a:prstGeom prst="rect">
            <a:avLst/>
          </a:prstGeom>
          <a:ln w="18000">
            <a:noFill/>
          </a:ln>
          <a:effectLst>
            <a:outerShdw dist="35638" dir="2700000">
              <a:srgbClr val="3465a4"/>
            </a:outerShdw>
          </a:effectLst>
        </p:spPr>
      </p:pic>
      <p:pic>
        <p:nvPicPr>
          <p:cNvPr id="64" name="" descr=""/>
          <p:cNvPicPr/>
          <p:nvPr/>
        </p:nvPicPr>
        <p:blipFill>
          <a:blip r:embed="rId5"/>
          <a:stretch/>
        </p:blipFill>
        <p:spPr>
          <a:xfrm>
            <a:off x="228600" y="4137840"/>
            <a:ext cx="5150880" cy="662760"/>
          </a:xfrm>
          <a:prstGeom prst="rect">
            <a:avLst/>
          </a:prstGeom>
          <a:ln w="18000">
            <a:noFill/>
          </a:ln>
          <a:effectLst>
            <a:outerShdw dist="35638" dir="2700000">
              <a:srgbClr val="3465a4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Arguments to print()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282240" y="2057400"/>
            <a:ext cx="6118560" cy="662760"/>
          </a:xfrm>
          <a:prstGeom prst="rect">
            <a:avLst/>
          </a:prstGeom>
          <a:ln w="18000">
            <a:noFill/>
          </a:ln>
          <a:effectLst>
            <a:outerShdw dist="35638" dir="2700000">
              <a:srgbClr val="3465a4"/>
            </a:outerShdw>
          </a:effectLst>
        </p:spPr>
      </p:pic>
      <p:sp>
        <p:nvSpPr>
          <p:cNvPr id="67" name="TextShape 2"/>
          <p:cNvSpPr txBox="1"/>
          <p:nvPr/>
        </p:nvSpPr>
        <p:spPr>
          <a:xfrm>
            <a:off x="540000" y="1440360"/>
            <a:ext cx="9000000" cy="61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Width and Precision control: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2"/>
          <a:stretch/>
        </p:blipFill>
        <p:spPr>
          <a:xfrm>
            <a:off x="228600" y="2971800"/>
            <a:ext cx="2544840" cy="670320"/>
          </a:xfrm>
          <a:prstGeom prst="rect">
            <a:avLst/>
          </a:prstGeom>
          <a:ln w="18000">
            <a:noFill/>
          </a:ln>
          <a:effectLst>
            <a:outerShdw dist="35638" dir="2700000">
              <a:srgbClr val="3465a4"/>
            </a:outerShdw>
          </a:effectLst>
        </p:spPr>
      </p:pic>
      <p:pic>
        <p:nvPicPr>
          <p:cNvPr id="69" name="" descr=""/>
          <p:cNvPicPr/>
          <p:nvPr/>
        </p:nvPicPr>
        <p:blipFill>
          <a:blip r:embed="rId3"/>
          <a:stretch/>
        </p:blipFill>
        <p:spPr>
          <a:xfrm>
            <a:off x="274680" y="4572360"/>
            <a:ext cx="2011320" cy="685440"/>
          </a:xfrm>
          <a:prstGeom prst="rect">
            <a:avLst/>
          </a:prstGeom>
          <a:ln w="18000">
            <a:noFill/>
          </a:ln>
          <a:effectLst>
            <a:outerShdw dist="35638" dir="2700000">
              <a:srgbClr val="3465a4"/>
            </a:outerShdw>
          </a:effectLst>
        </p:spPr>
      </p:pic>
      <p:sp>
        <p:nvSpPr>
          <p:cNvPr id="70" name="TextShape 3"/>
          <p:cNvSpPr txBox="1"/>
          <p:nvPr/>
        </p:nvSpPr>
        <p:spPr>
          <a:xfrm>
            <a:off x="457200" y="3726360"/>
            <a:ext cx="9000000" cy="61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The flag # adds the base information: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4"/>
          <a:stretch/>
        </p:blipFill>
        <p:spPr>
          <a:xfrm>
            <a:off x="2743200" y="4564800"/>
            <a:ext cx="2018880" cy="693000"/>
          </a:xfrm>
          <a:prstGeom prst="rect">
            <a:avLst/>
          </a:prstGeom>
          <a:ln w="18000">
            <a:noFill/>
          </a:ln>
          <a:effectLst>
            <a:outerShdw dist="35638" dir="2700000">
              <a:srgbClr val="3465a4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Arguments to print()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540000" y="1440360"/>
            <a:ext cx="9000000" cy="61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The flag 0 adds 0 padding: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74" name="TextShape 3"/>
          <p:cNvSpPr txBox="1"/>
          <p:nvPr/>
        </p:nvSpPr>
        <p:spPr>
          <a:xfrm>
            <a:off x="457200" y="3726360"/>
            <a:ext cx="9000000" cy="61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Dictionary Mapping: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685800" y="2057400"/>
            <a:ext cx="2544840" cy="1020600"/>
          </a:xfrm>
          <a:prstGeom prst="rect">
            <a:avLst/>
          </a:prstGeom>
          <a:ln w="18000">
            <a:noFill/>
          </a:ln>
          <a:effectLst>
            <a:outerShdw dist="35638" dir="2700000">
              <a:srgbClr val="3465a4"/>
            </a:outerShdw>
          </a:effectLst>
        </p:spPr>
      </p:pic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685800" y="4343400"/>
            <a:ext cx="5356440" cy="883440"/>
          </a:xfrm>
          <a:prstGeom prst="rect">
            <a:avLst/>
          </a:prstGeom>
          <a:ln w="18000">
            <a:noFill/>
          </a:ln>
          <a:effectLst>
            <a:outerShdw dist="35638" dir="2700000">
              <a:srgbClr val="3465a4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2020-10-22T12:20:15Z</dcterms:created>
  <dc:creator/>
  <dc:description/>
  <dc:language>en-US</dc:language>
  <cp:lastModifiedBy/>
  <dcterms:modified xsi:type="dcterms:W3CDTF">2020-10-22T14:09:51Z</dcterms:modified>
  <cp:revision>25</cp:revision>
  <dc:subject/>
  <dc:title>Bright Blue</dc:title>
</cp:coreProperties>
</file>